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notesSlides/notesSlide3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sldIdLst>
    <p:sldId id="278" r:id="rId5"/>
    <p:sldId id="280" r:id="rId6"/>
    <p:sldId id="281" r:id="rId7"/>
    <p:sldId id="282" r:id="rId8"/>
    <p:sldId id="284" r:id="rId9"/>
    <p:sldId id="287" r:id="rId10"/>
    <p:sldId id="288" r:id="rId11"/>
    <p:sldId id="289" r:id="rId12"/>
    <p:sldId id="290" r:id="rId13"/>
    <p:sldId id="291" r:id="rId14"/>
    <p:sldId id="29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0482" autoAdjust="0"/>
  </p:normalViewPr>
  <p:slideViewPr>
    <p:cSldViewPr snapToGrid="0">
      <p:cViewPr varScale="1">
        <p:scale>
          <a:sx n="103" d="100"/>
          <a:sy n="103" d="100"/>
        </p:scale>
        <p:origin x="8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4FAF30-78AE-4BDD-A013-70B296AF260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944576C-C540-478F-927F-5A442B637E17}">
      <dgm:prSet/>
      <dgm:spPr/>
      <dgm:t>
        <a:bodyPr/>
        <a:lstStyle/>
        <a:p>
          <a:r>
            <a:rPr lang="es-GT"/>
            <a:t>Modelo de mezclas Gaussianas (Gaussian Mixture)</a:t>
          </a:r>
          <a:endParaRPr lang="en-US"/>
        </a:p>
      </dgm:t>
    </dgm:pt>
    <dgm:pt modelId="{C8D7964F-C17F-4E47-9379-A8B2F8DAB9E4}" type="parTrans" cxnId="{BCF496BB-0D93-4654-98A5-931BBD65A1D4}">
      <dgm:prSet/>
      <dgm:spPr/>
      <dgm:t>
        <a:bodyPr/>
        <a:lstStyle/>
        <a:p>
          <a:endParaRPr lang="en-US"/>
        </a:p>
      </dgm:t>
    </dgm:pt>
    <dgm:pt modelId="{284B1A2F-5CEF-4F55-8440-314338037489}" type="sibTrans" cxnId="{BCF496BB-0D93-4654-98A5-931BBD65A1D4}">
      <dgm:prSet/>
      <dgm:spPr/>
      <dgm:t>
        <a:bodyPr/>
        <a:lstStyle/>
        <a:p>
          <a:endParaRPr lang="en-US"/>
        </a:p>
      </dgm:t>
    </dgm:pt>
    <dgm:pt modelId="{CAA41BBB-530C-429B-99B8-54D55E87F089}">
      <dgm:prSet/>
      <dgm:spPr/>
      <dgm:t>
        <a:bodyPr/>
        <a:lstStyle/>
        <a:p>
          <a:r>
            <a:rPr lang="es-GT" dirty="0"/>
            <a:t>Perceptrón clasificador multicapa (</a:t>
          </a:r>
          <a:r>
            <a:rPr lang="es-GT" dirty="0" err="1"/>
            <a:t>MLPClassifier</a:t>
          </a:r>
          <a:r>
            <a:rPr lang="es-GT" dirty="0"/>
            <a:t>)</a:t>
          </a:r>
          <a:endParaRPr lang="en-US" dirty="0"/>
        </a:p>
      </dgm:t>
    </dgm:pt>
    <dgm:pt modelId="{CA9AADC4-024C-47B8-9A37-904A6FE4A976}" type="parTrans" cxnId="{5F1CFB93-46B2-4922-94DC-B1DD7F043A86}">
      <dgm:prSet/>
      <dgm:spPr/>
      <dgm:t>
        <a:bodyPr/>
        <a:lstStyle/>
        <a:p>
          <a:endParaRPr lang="en-US"/>
        </a:p>
      </dgm:t>
    </dgm:pt>
    <dgm:pt modelId="{9BEBE81D-287C-459F-B824-ECB7A79A25E6}" type="sibTrans" cxnId="{5F1CFB93-46B2-4922-94DC-B1DD7F043A86}">
      <dgm:prSet/>
      <dgm:spPr/>
      <dgm:t>
        <a:bodyPr/>
        <a:lstStyle/>
        <a:p>
          <a:endParaRPr lang="en-US"/>
        </a:p>
      </dgm:t>
    </dgm:pt>
    <dgm:pt modelId="{3653233C-A27A-445A-8F3C-B3727CD014DD}" type="pres">
      <dgm:prSet presAssocID="{844FAF30-78AE-4BDD-A013-70B296AF2605}" presName="root" presStyleCnt="0">
        <dgm:presLayoutVars>
          <dgm:dir/>
          <dgm:resizeHandles val="exact"/>
        </dgm:presLayoutVars>
      </dgm:prSet>
      <dgm:spPr/>
    </dgm:pt>
    <dgm:pt modelId="{0296DDE9-6F55-46B7-A6B7-A3142EE1B212}" type="pres">
      <dgm:prSet presAssocID="{F944576C-C540-478F-927F-5A442B637E17}" presName="compNode" presStyleCnt="0"/>
      <dgm:spPr/>
    </dgm:pt>
    <dgm:pt modelId="{BD7CC0D0-6B19-4967-9A7F-EA2F46F80CFB}" type="pres">
      <dgm:prSet presAssocID="{F944576C-C540-478F-927F-5A442B637E17}" presName="bgRect" presStyleLbl="bgShp" presStyleIdx="0" presStyleCnt="2"/>
      <dgm:spPr/>
    </dgm:pt>
    <dgm:pt modelId="{27F64C00-1F80-4F6D-B2AA-69AB82BDB111}" type="pres">
      <dgm:prSet presAssocID="{F944576C-C540-478F-927F-5A442B637E17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inary"/>
        </a:ext>
      </dgm:extLst>
    </dgm:pt>
    <dgm:pt modelId="{38A695F9-5D13-455A-87A8-E1280669FB73}" type="pres">
      <dgm:prSet presAssocID="{F944576C-C540-478F-927F-5A442B637E17}" presName="spaceRect" presStyleCnt="0"/>
      <dgm:spPr/>
    </dgm:pt>
    <dgm:pt modelId="{38B10EE3-29CE-427A-9EBF-9E7F97582A93}" type="pres">
      <dgm:prSet presAssocID="{F944576C-C540-478F-927F-5A442B637E17}" presName="parTx" presStyleLbl="revTx" presStyleIdx="0" presStyleCnt="2">
        <dgm:presLayoutVars>
          <dgm:chMax val="0"/>
          <dgm:chPref val="0"/>
        </dgm:presLayoutVars>
      </dgm:prSet>
      <dgm:spPr/>
    </dgm:pt>
    <dgm:pt modelId="{FF979DB5-2208-4177-812B-C69DFC46CA85}" type="pres">
      <dgm:prSet presAssocID="{284B1A2F-5CEF-4F55-8440-314338037489}" presName="sibTrans" presStyleCnt="0"/>
      <dgm:spPr/>
    </dgm:pt>
    <dgm:pt modelId="{906F5E28-4C32-49AB-B38F-061282AAF14E}" type="pres">
      <dgm:prSet presAssocID="{CAA41BBB-530C-429B-99B8-54D55E87F089}" presName="compNode" presStyleCnt="0"/>
      <dgm:spPr/>
    </dgm:pt>
    <dgm:pt modelId="{2A46E411-E12A-4A50-9032-F0B0F4C6F28E}" type="pres">
      <dgm:prSet presAssocID="{CAA41BBB-530C-429B-99B8-54D55E87F089}" presName="bgRect" presStyleLbl="bgShp" presStyleIdx="1" presStyleCnt="2"/>
      <dgm:spPr/>
    </dgm:pt>
    <dgm:pt modelId="{DD8DDCF1-69A9-4BB0-B9F6-13567B8710B9}" type="pres">
      <dgm:prSet presAssocID="{CAA41BBB-530C-429B-99B8-54D55E87F08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ckchain"/>
        </a:ext>
      </dgm:extLst>
    </dgm:pt>
    <dgm:pt modelId="{2DC6109D-F34F-4CB7-BAA8-FD5342FA1F46}" type="pres">
      <dgm:prSet presAssocID="{CAA41BBB-530C-429B-99B8-54D55E87F089}" presName="spaceRect" presStyleCnt="0"/>
      <dgm:spPr/>
    </dgm:pt>
    <dgm:pt modelId="{48B27204-DE7C-44DD-AF36-DA4401703367}" type="pres">
      <dgm:prSet presAssocID="{CAA41BBB-530C-429B-99B8-54D55E87F089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7DCB4F32-3192-4085-8608-84FF37307DC5}" type="presOf" srcId="{844FAF30-78AE-4BDD-A013-70B296AF2605}" destId="{3653233C-A27A-445A-8F3C-B3727CD014DD}" srcOrd="0" destOrd="0" presId="urn:microsoft.com/office/officeart/2018/2/layout/IconVerticalSolidList"/>
    <dgm:cxn modelId="{5407C678-D2A7-4931-A885-458402AAEEF2}" type="presOf" srcId="{CAA41BBB-530C-429B-99B8-54D55E87F089}" destId="{48B27204-DE7C-44DD-AF36-DA4401703367}" srcOrd="0" destOrd="0" presId="urn:microsoft.com/office/officeart/2018/2/layout/IconVerticalSolidList"/>
    <dgm:cxn modelId="{5F1CFB93-46B2-4922-94DC-B1DD7F043A86}" srcId="{844FAF30-78AE-4BDD-A013-70B296AF2605}" destId="{CAA41BBB-530C-429B-99B8-54D55E87F089}" srcOrd="1" destOrd="0" parTransId="{CA9AADC4-024C-47B8-9A37-904A6FE4A976}" sibTransId="{9BEBE81D-287C-459F-B824-ECB7A79A25E6}"/>
    <dgm:cxn modelId="{BCF496BB-0D93-4654-98A5-931BBD65A1D4}" srcId="{844FAF30-78AE-4BDD-A013-70B296AF2605}" destId="{F944576C-C540-478F-927F-5A442B637E17}" srcOrd="0" destOrd="0" parTransId="{C8D7964F-C17F-4E47-9379-A8B2F8DAB9E4}" sibTransId="{284B1A2F-5CEF-4F55-8440-314338037489}"/>
    <dgm:cxn modelId="{3C0F71D0-3072-4F1A-9DFF-3E18E20F726B}" type="presOf" srcId="{F944576C-C540-478F-927F-5A442B637E17}" destId="{38B10EE3-29CE-427A-9EBF-9E7F97582A93}" srcOrd="0" destOrd="0" presId="urn:microsoft.com/office/officeart/2018/2/layout/IconVerticalSolidList"/>
    <dgm:cxn modelId="{25345335-5DF6-4D7E-85E5-99783B27B3A8}" type="presParOf" srcId="{3653233C-A27A-445A-8F3C-B3727CD014DD}" destId="{0296DDE9-6F55-46B7-A6B7-A3142EE1B212}" srcOrd="0" destOrd="0" presId="urn:microsoft.com/office/officeart/2018/2/layout/IconVerticalSolidList"/>
    <dgm:cxn modelId="{61ADBA71-D6AA-4447-AF46-D205DBDCBCC9}" type="presParOf" srcId="{0296DDE9-6F55-46B7-A6B7-A3142EE1B212}" destId="{BD7CC0D0-6B19-4967-9A7F-EA2F46F80CFB}" srcOrd="0" destOrd="0" presId="urn:microsoft.com/office/officeart/2018/2/layout/IconVerticalSolidList"/>
    <dgm:cxn modelId="{2C54E5D3-7887-4FE6-87DD-B8A4CBDF0E36}" type="presParOf" srcId="{0296DDE9-6F55-46B7-A6B7-A3142EE1B212}" destId="{27F64C00-1F80-4F6D-B2AA-69AB82BDB111}" srcOrd="1" destOrd="0" presId="urn:microsoft.com/office/officeart/2018/2/layout/IconVerticalSolidList"/>
    <dgm:cxn modelId="{7B625701-0AA7-4036-82B4-37E0F949E28A}" type="presParOf" srcId="{0296DDE9-6F55-46B7-A6B7-A3142EE1B212}" destId="{38A695F9-5D13-455A-87A8-E1280669FB73}" srcOrd="2" destOrd="0" presId="urn:microsoft.com/office/officeart/2018/2/layout/IconVerticalSolidList"/>
    <dgm:cxn modelId="{4F39BBD8-D90B-4A90-85B7-8AB149562754}" type="presParOf" srcId="{0296DDE9-6F55-46B7-A6B7-A3142EE1B212}" destId="{38B10EE3-29CE-427A-9EBF-9E7F97582A93}" srcOrd="3" destOrd="0" presId="urn:microsoft.com/office/officeart/2018/2/layout/IconVerticalSolidList"/>
    <dgm:cxn modelId="{51664F5F-1728-4265-BE4F-FE0CDB90BE2A}" type="presParOf" srcId="{3653233C-A27A-445A-8F3C-B3727CD014DD}" destId="{FF979DB5-2208-4177-812B-C69DFC46CA85}" srcOrd="1" destOrd="0" presId="urn:microsoft.com/office/officeart/2018/2/layout/IconVerticalSolidList"/>
    <dgm:cxn modelId="{44CC3168-C30A-4624-9BA8-B1DFDD030F59}" type="presParOf" srcId="{3653233C-A27A-445A-8F3C-B3727CD014DD}" destId="{906F5E28-4C32-49AB-B38F-061282AAF14E}" srcOrd="2" destOrd="0" presId="urn:microsoft.com/office/officeart/2018/2/layout/IconVerticalSolidList"/>
    <dgm:cxn modelId="{B76F51D4-01EC-400E-B294-3A015458E452}" type="presParOf" srcId="{906F5E28-4C32-49AB-B38F-061282AAF14E}" destId="{2A46E411-E12A-4A50-9032-F0B0F4C6F28E}" srcOrd="0" destOrd="0" presId="urn:microsoft.com/office/officeart/2018/2/layout/IconVerticalSolidList"/>
    <dgm:cxn modelId="{B5D8BF49-D854-471D-B626-CC0D9794E05F}" type="presParOf" srcId="{906F5E28-4C32-49AB-B38F-061282AAF14E}" destId="{DD8DDCF1-69A9-4BB0-B9F6-13567B8710B9}" srcOrd="1" destOrd="0" presId="urn:microsoft.com/office/officeart/2018/2/layout/IconVerticalSolidList"/>
    <dgm:cxn modelId="{2497E182-9AFF-417F-B532-3980BE6E47BE}" type="presParOf" srcId="{906F5E28-4C32-49AB-B38F-061282AAF14E}" destId="{2DC6109D-F34F-4CB7-BAA8-FD5342FA1F46}" srcOrd="2" destOrd="0" presId="urn:microsoft.com/office/officeart/2018/2/layout/IconVerticalSolidList"/>
    <dgm:cxn modelId="{ABE001E5-AF90-4441-A093-9A28D2208AA6}" type="presParOf" srcId="{906F5E28-4C32-49AB-B38F-061282AAF14E}" destId="{48B27204-DE7C-44DD-AF36-DA440170336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E836BD-5CDC-47CC-831B-44EDA8804208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GT"/>
        </a:p>
      </dgm:t>
    </dgm:pt>
    <dgm:pt modelId="{2C4078DC-42AF-44F7-ACF5-79A63CA546E8}">
      <dgm:prSet phldrT="[Text]" custT="1"/>
      <dgm:spPr/>
      <dgm:t>
        <a:bodyPr/>
        <a:lstStyle/>
        <a:p>
          <a:r>
            <a:rPr lang="es-GT" sz="4000" dirty="0"/>
            <a:t>Depende de la Meta</a:t>
          </a:r>
        </a:p>
      </dgm:t>
    </dgm:pt>
    <dgm:pt modelId="{506338E4-3DFD-4EB6-9169-7237810A8AD0}" type="parTrans" cxnId="{37E4F77A-230C-4266-9224-943577539E3C}">
      <dgm:prSet/>
      <dgm:spPr/>
      <dgm:t>
        <a:bodyPr/>
        <a:lstStyle/>
        <a:p>
          <a:endParaRPr lang="es-GT" sz="1200"/>
        </a:p>
      </dgm:t>
    </dgm:pt>
    <dgm:pt modelId="{C9C49B51-D639-4CF4-8B1C-0691FB37150B}" type="sibTrans" cxnId="{37E4F77A-230C-4266-9224-943577539E3C}">
      <dgm:prSet/>
      <dgm:spPr/>
      <dgm:t>
        <a:bodyPr/>
        <a:lstStyle/>
        <a:p>
          <a:endParaRPr lang="es-GT" sz="1200"/>
        </a:p>
      </dgm:t>
    </dgm:pt>
    <dgm:pt modelId="{49393320-B3F1-498E-980D-C0FAA73FFF8B}">
      <dgm:prSet phldrT="[Text]" custT="1"/>
      <dgm:spPr/>
      <dgm:t>
        <a:bodyPr/>
        <a:lstStyle/>
        <a:p>
          <a:r>
            <a:rPr lang="es-GT" sz="4000" dirty="0"/>
            <a:t>El modelo supervisado es más preciso</a:t>
          </a:r>
        </a:p>
      </dgm:t>
    </dgm:pt>
    <dgm:pt modelId="{0CEC35AE-78DA-4D96-BBDF-E16487F06227}" type="parTrans" cxnId="{0A075248-B534-4159-B8E1-256B59A68A86}">
      <dgm:prSet/>
      <dgm:spPr/>
      <dgm:t>
        <a:bodyPr/>
        <a:lstStyle/>
        <a:p>
          <a:endParaRPr lang="es-GT" sz="1200"/>
        </a:p>
      </dgm:t>
    </dgm:pt>
    <dgm:pt modelId="{34094B90-2FD4-4E29-94D4-70267FCFC446}" type="sibTrans" cxnId="{0A075248-B534-4159-B8E1-256B59A68A86}">
      <dgm:prSet/>
      <dgm:spPr/>
      <dgm:t>
        <a:bodyPr/>
        <a:lstStyle/>
        <a:p>
          <a:endParaRPr lang="es-GT" sz="1200"/>
        </a:p>
      </dgm:t>
    </dgm:pt>
    <dgm:pt modelId="{5937E69D-8632-4C84-984E-60A42D1431DA}" type="pres">
      <dgm:prSet presAssocID="{46E836BD-5CDC-47CC-831B-44EDA8804208}" presName="vert0" presStyleCnt="0">
        <dgm:presLayoutVars>
          <dgm:dir/>
          <dgm:animOne val="branch"/>
          <dgm:animLvl val="lvl"/>
        </dgm:presLayoutVars>
      </dgm:prSet>
      <dgm:spPr/>
    </dgm:pt>
    <dgm:pt modelId="{B92CC0F2-ADC4-490B-AD0E-6826F4A69B79}" type="pres">
      <dgm:prSet presAssocID="{49393320-B3F1-498E-980D-C0FAA73FFF8B}" presName="thickLine" presStyleLbl="alignNode1" presStyleIdx="0" presStyleCnt="2"/>
      <dgm:spPr/>
    </dgm:pt>
    <dgm:pt modelId="{059C1917-9BD7-4146-89AE-3F071FE5C7CB}" type="pres">
      <dgm:prSet presAssocID="{49393320-B3F1-498E-980D-C0FAA73FFF8B}" presName="horz1" presStyleCnt="0"/>
      <dgm:spPr/>
    </dgm:pt>
    <dgm:pt modelId="{65293EDB-29B7-4E1A-B27C-452FE59A85B3}" type="pres">
      <dgm:prSet presAssocID="{49393320-B3F1-498E-980D-C0FAA73FFF8B}" presName="tx1" presStyleLbl="revTx" presStyleIdx="0" presStyleCnt="2"/>
      <dgm:spPr/>
    </dgm:pt>
    <dgm:pt modelId="{5E1115DA-151C-4297-BADA-90177FFDBE37}" type="pres">
      <dgm:prSet presAssocID="{49393320-B3F1-498E-980D-C0FAA73FFF8B}" presName="vert1" presStyleCnt="0"/>
      <dgm:spPr/>
    </dgm:pt>
    <dgm:pt modelId="{21C5A11A-D9FB-49C1-B352-8C0CD358DEFE}" type="pres">
      <dgm:prSet presAssocID="{2C4078DC-42AF-44F7-ACF5-79A63CA546E8}" presName="thickLine" presStyleLbl="alignNode1" presStyleIdx="1" presStyleCnt="2"/>
      <dgm:spPr/>
    </dgm:pt>
    <dgm:pt modelId="{3998B8C2-EA68-4393-B655-9736446251D3}" type="pres">
      <dgm:prSet presAssocID="{2C4078DC-42AF-44F7-ACF5-79A63CA546E8}" presName="horz1" presStyleCnt="0"/>
      <dgm:spPr/>
    </dgm:pt>
    <dgm:pt modelId="{6523DE66-EE81-46D0-969C-5E63517AFCF7}" type="pres">
      <dgm:prSet presAssocID="{2C4078DC-42AF-44F7-ACF5-79A63CA546E8}" presName="tx1" presStyleLbl="revTx" presStyleIdx="1" presStyleCnt="2"/>
      <dgm:spPr/>
    </dgm:pt>
    <dgm:pt modelId="{409A496B-EEE5-4E1D-AD18-BA4373E054CF}" type="pres">
      <dgm:prSet presAssocID="{2C4078DC-42AF-44F7-ACF5-79A63CA546E8}" presName="vert1" presStyleCnt="0"/>
      <dgm:spPr/>
    </dgm:pt>
  </dgm:ptLst>
  <dgm:cxnLst>
    <dgm:cxn modelId="{90ED453B-9D1C-4E60-A5CE-61D40513B4CD}" type="presOf" srcId="{46E836BD-5CDC-47CC-831B-44EDA8804208}" destId="{5937E69D-8632-4C84-984E-60A42D1431DA}" srcOrd="0" destOrd="0" presId="urn:microsoft.com/office/officeart/2008/layout/LinedList"/>
    <dgm:cxn modelId="{0A075248-B534-4159-B8E1-256B59A68A86}" srcId="{46E836BD-5CDC-47CC-831B-44EDA8804208}" destId="{49393320-B3F1-498E-980D-C0FAA73FFF8B}" srcOrd="0" destOrd="0" parTransId="{0CEC35AE-78DA-4D96-BBDF-E16487F06227}" sibTransId="{34094B90-2FD4-4E29-94D4-70267FCFC446}"/>
    <dgm:cxn modelId="{37E4F77A-230C-4266-9224-943577539E3C}" srcId="{46E836BD-5CDC-47CC-831B-44EDA8804208}" destId="{2C4078DC-42AF-44F7-ACF5-79A63CA546E8}" srcOrd="1" destOrd="0" parTransId="{506338E4-3DFD-4EB6-9169-7237810A8AD0}" sibTransId="{C9C49B51-D639-4CF4-8B1C-0691FB37150B}"/>
    <dgm:cxn modelId="{2CDBAEBE-16B0-444F-8424-4A56F2CEA3F7}" type="presOf" srcId="{2C4078DC-42AF-44F7-ACF5-79A63CA546E8}" destId="{6523DE66-EE81-46D0-969C-5E63517AFCF7}" srcOrd="0" destOrd="0" presId="urn:microsoft.com/office/officeart/2008/layout/LinedList"/>
    <dgm:cxn modelId="{70B191D2-EB5D-4ED9-9DDC-F01B080E4E30}" type="presOf" srcId="{49393320-B3F1-498E-980D-C0FAA73FFF8B}" destId="{65293EDB-29B7-4E1A-B27C-452FE59A85B3}" srcOrd="0" destOrd="0" presId="urn:microsoft.com/office/officeart/2008/layout/LinedList"/>
    <dgm:cxn modelId="{4546E732-705B-405A-B252-529A1FDFA8DF}" type="presParOf" srcId="{5937E69D-8632-4C84-984E-60A42D1431DA}" destId="{B92CC0F2-ADC4-490B-AD0E-6826F4A69B79}" srcOrd="0" destOrd="0" presId="urn:microsoft.com/office/officeart/2008/layout/LinedList"/>
    <dgm:cxn modelId="{3B0109B2-CD7E-4D78-AAFA-419D11481B62}" type="presParOf" srcId="{5937E69D-8632-4C84-984E-60A42D1431DA}" destId="{059C1917-9BD7-4146-89AE-3F071FE5C7CB}" srcOrd="1" destOrd="0" presId="urn:microsoft.com/office/officeart/2008/layout/LinedList"/>
    <dgm:cxn modelId="{C334D320-E742-4E4C-9243-19FF8B3CFA99}" type="presParOf" srcId="{059C1917-9BD7-4146-89AE-3F071FE5C7CB}" destId="{65293EDB-29B7-4E1A-B27C-452FE59A85B3}" srcOrd="0" destOrd="0" presId="urn:microsoft.com/office/officeart/2008/layout/LinedList"/>
    <dgm:cxn modelId="{451AE517-2134-4339-809D-C1417B0E5231}" type="presParOf" srcId="{059C1917-9BD7-4146-89AE-3F071FE5C7CB}" destId="{5E1115DA-151C-4297-BADA-90177FFDBE37}" srcOrd="1" destOrd="0" presId="urn:microsoft.com/office/officeart/2008/layout/LinedList"/>
    <dgm:cxn modelId="{57932F06-B677-4B62-8DA9-1403EAA2989C}" type="presParOf" srcId="{5937E69D-8632-4C84-984E-60A42D1431DA}" destId="{21C5A11A-D9FB-49C1-B352-8C0CD358DEFE}" srcOrd="2" destOrd="0" presId="urn:microsoft.com/office/officeart/2008/layout/LinedList"/>
    <dgm:cxn modelId="{432CB764-EA1C-4876-A132-CCE8E9592A9E}" type="presParOf" srcId="{5937E69D-8632-4C84-984E-60A42D1431DA}" destId="{3998B8C2-EA68-4393-B655-9736446251D3}" srcOrd="3" destOrd="0" presId="urn:microsoft.com/office/officeart/2008/layout/LinedList"/>
    <dgm:cxn modelId="{287EBE13-411D-4D74-8456-B5EA7DB4BB2B}" type="presParOf" srcId="{3998B8C2-EA68-4393-B655-9736446251D3}" destId="{6523DE66-EE81-46D0-969C-5E63517AFCF7}" srcOrd="0" destOrd="0" presId="urn:microsoft.com/office/officeart/2008/layout/LinedList"/>
    <dgm:cxn modelId="{48A529F5-8847-46A1-85E3-1E0E7490765E}" type="presParOf" srcId="{3998B8C2-EA68-4393-B655-9736446251D3}" destId="{409A496B-EEE5-4E1D-AD18-BA4373E054C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7CC0D0-6B19-4967-9A7F-EA2F46F80CFB}">
      <dsp:nvSpPr>
        <dsp:cNvPr id="0" name=""/>
        <dsp:cNvSpPr/>
      </dsp:nvSpPr>
      <dsp:spPr>
        <a:xfrm>
          <a:off x="0" y="796176"/>
          <a:ext cx="6266011" cy="14698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7F64C00-1F80-4F6D-B2AA-69AB82BDB111}">
      <dsp:nvSpPr>
        <dsp:cNvPr id="0" name=""/>
        <dsp:cNvSpPr/>
      </dsp:nvSpPr>
      <dsp:spPr>
        <a:xfrm>
          <a:off x="444633" y="1126895"/>
          <a:ext cx="808425" cy="80842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B10EE3-29CE-427A-9EBF-9E7F97582A93}">
      <dsp:nvSpPr>
        <dsp:cNvPr id="0" name=""/>
        <dsp:cNvSpPr/>
      </dsp:nvSpPr>
      <dsp:spPr>
        <a:xfrm>
          <a:off x="1697693" y="796176"/>
          <a:ext cx="4568317" cy="14698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561" tIns="155561" rIns="155561" bIns="15556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GT" sz="2500" kern="1200"/>
            <a:t>Modelo de mezclas Gaussianas (Gaussian Mixture)</a:t>
          </a:r>
          <a:endParaRPr lang="en-US" sz="2500" kern="1200"/>
        </a:p>
      </dsp:txBody>
      <dsp:txXfrm>
        <a:off x="1697693" y="796176"/>
        <a:ext cx="4568317" cy="1469864"/>
      </dsp:txXfrm>
    </dsp:sp>
    <dsp:sp modelId="{2A46E411-E12A-4A50-9032-F0B0F4C6F28E}">
      <dsp:nvSpPr>
        <dsp:cNvPr id="0" name=""/>
        <dsp:cNvSpPr/>
      </dsp:nvSpPr>
      <dsp:spPr>
        <a:xfrm>
          <a:off x="0" y="2633506"/>
          <a:ext cx="6266011" cy="14698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8DDCF1-69A9-4BB0-B9F6-13567B8710B9}">
      <dsp:nvSpPr>
        <dsp:cNvPr id="0" name=""/>
        <dsp:cNvSpPr/>
      </dsp:nvSpPr>
      <dsp:spPr>
        <a:xfrm>
          <a:off x="444633" y="2964225"/>
          <a:ext cx="808425" cy="80842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B27204-DE7C-44DD-AF36-DA4401703367}">
      <dsp:nvSpPr>
        <dsp:cNvPr id="0" name=""/>
        <dsp:cNvSpPr/>
      </dsp:nvSpPr>
      <dsp:spPr>
        <a:xfrm>
          <a:off x="1697693" y="2633506"/>
          <a:ext cx="4568317" cy="14698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561" tIns="155561" rIns="155561" bIns="15556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GT" sz="2500" kern="1200" dirty="0"/>
            <a:t>Perceptrón clasificador multicapa (</a:t>
          </a:r>
          <a:r>
            <a:rPr lang="es-GT" sz="2500" kern="1200" dirty="0" err="1"/>
            <a:t>MLPClassifier</a:t>
          </a:r>
          <a:r>
            <a:rPr lang="es-GT" sz="2500" kern="1200" dirty="0"/>
            <a:t>)</a:t>
          </a:r>
          <a:endParaRPr lang="en-US" sz="2500" kern="1200" dirty="0"/>
        </a:p>
      </dsp:txBody>
      <dsp:txXfrm>
        <a:off x="1697693" y="2633506"/>
        <a:ext cx="4568317" cy="14698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2CC0F2-ADC4-490B-AD0E-6826F4A69B79}">
      <dsp:nvSpPr>
        <dsp:cNvPr id="0" name=""/>
        <dsp:cNvSpPr/>
      </dsp:nvSpPr>
      <dsp:spPr>
        <a:xfrm>
          <a:off x="0" y="0"/>
          <a:ext cx="626276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293EDB-29B7-4E1A-B27C-452FE59A85B3}">
      <dsp:nvSpPr>
        <dsp:cNvPr id="0" name=""/>
        <dsp:cNvSpPr/>
      </dsp:nvSpPr>
      <dsp:spPr>
        <a:xfrm>
          <a:off x="0" y="0"/>
          <a:ext cx="6262764" cy="18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GT" sz="4000" kern="1200" dirty="0"/>
            <a:t>El modelo supervisado es más preciso</a:t>
          </a:r>
        </a:p>
      </dsp:txBody>
      <dsp:txXfrm>
        <a:off x="0" y="0"/>
        <a:ext cx="6262764" cy="1857375"/>
      </dsp:txXfrm>
    </dsp:sp>
    <dsp:sp modelId="{21C5A11A-D9FB-49C1-B352-8C0CD358DEFE}">
      <dsp:nvSpPr>
        <dsp:cNvPr id="0" name=""/>
        <dsp:cNvSpPr/>
      </dsp:nvSpPr>
      <dsp:spPr>
        <a:xfrm>
          <a:off x="0" y="1857375"/>
          <a:ext cx="626276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23DE66-EE81-46D0-969C-5E63517AFCF7}">
      <dsp:nvSpPr>
        <dsp:cNvPr id="0" name=""/>
        <dsp:cNvSpPr/>
      </dsp:nvSpPr>
      <dsp:spPr>
        <a:xfrm>
          <a:off x="0" y="1857375"/>
          <a:ext cx="6262764" cy="18573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GT" sz="4000" kern="1200" dirty="0"/>
            <a:t>Depende de la Meta</a:t>
          </a:r>
        </a:p>
      </dsp:txBody>
      <dsp:txXfrm>
        <a:off x="0" y="1857375"/>
        <a:ext cx="6262764" cy="18573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158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60" units="1/cm"/>
          <inkml:channelProperty channel="T" name="resolution" value="1" units="1/dev"/>
        </inkml:channelProperties>
      </inkml:inkSource>
      <inkml:timestamp xml:id="ts0" timeString="2020-10-28T23:11:42.28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92D05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18997 3404 0,'0'36'47,"0"16"-47,0-16 15,18 52-15,-18 18 16,17-53 0,1-18-16,17 71 31,18 17-31,-18-52 15,-35-18-15,0 70 16,0-70-16,0 53 0,0-53 16,18-18-1,-18 18-15,0-35 16,0 17-16,0-17 16,0 17-16,0 18 15,0-36-15,18 89 16,-1-53-16,1-17 15,-18 34 1,0-35-16,0 1 16,0-19-16,0 36 15,0-35-15,0 17 16,0 0 0,0 18-16,0-17 15,0-19-15,0 19 16,0-19-16,0 18 15,0-17 1,0 0-16,0-1 16,0 19-16,0-19 31,0 1 0,0 0-15,0-1-16,0 1 15,0-1 1,0 19 0,0-19-1,0 1-15,0 0 16,0-1 31,0 1-47,0 0 15,0-1 173,0 1-32,-18 35-140,18-18-1,0-17 17,0-1-1,0 1-31,0 0 0</inkml:trace>
  <inkml:trace contextRef="#ctx0" brushRef="#br0" timeOffset="2020.8">19244 6050 0,'18'0'47,"52"0"-47,-17 0 16,88-18-16,-17 1 15,-71 17-15,158 0 16,-158 0-16,106 0 15,-88 0 1,-19 0-16,90 0 16,-107 0-16,53 0 15,-17 0 1,17 0-16,-71 0 16,36-18-16,0 18 15,-35 0-15,70 0 16,-70 0-1,35 0-15,0 0 0,-36 0 16,54 0 0,-54 0-16,36 0 0,-17 0 15,-19 0 1,89 0-16,-53 0 16,0 0-16,-35 0 15,17 0-15,88 0 16,-87 0-16,16 0 15,-16 0-15,-1 0 16,0 0-16,-17 0 16,35 0-1,0 0-15,-36 0 0,72 0 16,-36 0 0,-36 0-16,1 0 15,35 0-15,-36 0 16,19 0-16,-19 0 15,1 0-15,35 0 16,-36 0 0,36 0-1,-35 0-15,0 0 16,-1 0 15,1 0 0,0 0-31,-1 0 16,1 0 0,35 0-1,-36 0 1,19 0-16,-19 0 16,1 0-1,0 0-15,-1 0 16,1 0-16,0 0 15,34 0 1,-34 0-16,0 0 0,-1 0 16,1 0-1,0 0 17,17 0-17,-17 0 1,17 0-1,0 0-15,-17 0 0,-1 0 16,1 0 0,0 0-1,-18-17 1,17-1 0,1 18-16,0 0 15,-1-18-15,19 18 31,-19 0 48</inkml:trace>
  <inkml:trace contextRef="#ctx0" brushRef="#br0" timeOffset="10152.59">19456 5997 0,'17'0'62,"1"0"-46,0 0 0,-18-35-1,0 17-15,0 1 16,0-19-1,35-17-15,-35 36 16,35-18 0,-35 17-16,0 0 15,0 1-15,18-19 16,-18 19 0,17-54-1,-17 54 1,0-19 15,0 19-31,0-1 16,0-70-1,0 53 1,0 17 0,0-17-16,0 17 15,0 0 1,0 1-16,0-1 15,0-17 1,0 17 0,0 0-16,0 1 15,0-18 1,0-1 0,0 19-16,0-1 15,0-17-15,0 17 16,0-17-16,0-18 31,0 18-15,0-1-1,0-17-15,0 36 32,0-36-17,0 18 1,0 17-16,0 0 15,0-35 1,0 36-16,0-1 16,0-35-16,0 36 15,0-1-15,0 0 16,0 1-16,0-36 16,0 35-1,0 0-15,0-17 16,0 18-16,0-19 15,0 19 1,0-19 0,0 19-16,0-36 31,0 35-31,0-17 0,0 0 16,18 17-16,-18-35 15,0 35 1,0 1-16,0-1 15,0 0 1,0-17 0,0 18-1,0-1 1,0 0-16,0-17 16,18 35-16,-18-18 15,0 1-15,0-1 31,17 0-31,-17 1 16,0-1 0,0 1-1,18 17-15,-18-18 16,35-17 0,-17 17-1,0 18-15,-18-18 16,17 1-16,1-1 47,-1 18-16,1 0-15,0 0 124,-1 0-124,1 0-1,0 0 1,-1 0 31,1 0-31,17 18-16,-17-18 31,-18 17-16,17 1-15,-17 0 63,18-1-47,-18 1-1,18-18 1,-18 18-16,0 17 15,0-18-15,0 1 16,0 0 0,0 17-16,0-17 15,0 17 1,0-17-16,0 17 31,17-18-15,-17 1-16,0 17 31,36 1-31,-36-19 16,0 1-1,0 0-15,17 35 16,-17-36 0,0 1-16,0 17 15,0 18-15,18 0 16,0-18-1,-18-17-15,0 17 16,17-17-16,1 35 16,-18-36-1,18 36 1,-1-35 0,-17-1-1,0 1-15,0 0 0,0 35 16,0-18-1,0-17-15,18 34 16,-18-16-16,17-1 16,-17 0-16,0-17 15,0 17-15,0 18 16,0-35 0,0-1-16,0 54 15,0-53-15,18 52 16,-18-35-16,0 1 15,0 17 1,0-36-16,0 1 16,0 0-16,0-1 15,0 19 1,18-36 0,-18 35-16,0 0 15,0 0 1,0 1-16,0 52 15,0-71 1,0 1-16,0 0 16,17 35-16,1-36 62,-18 1-31,18 0-15,-1-1 0,-17 1-16,18-18 47,0 0-47,-1 0 15,1 0 1,-1 17-16,19 1 15,-19-18 79,-17 18-31,0-1 15,18 1-63,0 0 1</inkml:trace>
  <inkml:trace contextRef="#ctx0" brushRef="#br0" timeOffset="10746.1">20020 5733 0</inkml:trace>
  <inkml:trace contextRef="#ctx0" brushRef="#br0" timeOffset="10890.3">19950 5697 0,'0'-17'32,"0"-1"-17</inkml:trace>
  <inkml:trace contextRef="#ctx0" brushRef="#br0" timeOffset="11050.19">19667 5115 0</inkml:trace>
  <inkml:trace contextRef="#ctx0" brushRef="#br0" timeOffset="11212.49">19685 4939 0,'0'-18'31,"18"18"-15,-1 0-1</inkml:trace>
  <inkml:trace contextRef="#ctx0" brushRef="#br0" timeOffset="11388.87">19808 4939 0</inkml:trace>
  <inkml:trace contextRef="#ctx0" brushRef="#br0" timeOffset="11569.06">19914 5151 0,'0'0'0,"0"17"0,0 1 15,0 17-15,-17 18 16,-1 0-1,18-18-15,0-17 16,0 0-16</inkml:trace>
  <inkml:trace contextRef="#ctx0" brushRef="#br0" timeOffset="11720.46">19897 5450 0,'17'18'31,"-17"0"1,0-1-32,0 19 15</inkml:trace>
  <inkml:trace contextRef="#ctx0" brushRef="#br0" timeOffset="12013.83">19720 6015 0</inkml:trace>
  <inkml:trace contextRef="#ctx0" brushRef="#br0" timeOffset="12573.58">20937 5786 0,'-17'0'63</inkml:trace>
  <inkml:trace contextRef="#ctx0" brushRef="#br0" timeOffset="12755.33">20849 5486 0,'0'-18'79,"18"-35"-79</inkml:trace>
  <inkml:trace contextRef="#ctx0" brushRef="#br0" timeOffset="12920.96">21131 5362 0,'18'0'16,"0"0"31,35 0-47,70 0 15</inkml:trace>
  <inkml:trace contextRef="#ctx0" brushRef="#br0" timeOffset="13075.6">22066 5521 0,'-17'88'31,"-1"-88"-31,-35 35 15,0-35-15,-106 71 16,124-71-16,-247 18 16</inkml:trace>
  <inkml:trace contextRef="#ctx0" brushRef="#br0" timeOffset="13236.51">21149 5768 0,'123'18'15,"-34"17"-15,-72-35 16,19 0-16,17 0 16,-1 0-16,37 0 15,-36-18 1,17-52-16</inkml:trace>
  <inkml:trace contextRef="#ctx0" brushRef="#br0" timeOffset="13416.71">22737 5380 0,'17'0'47,"18"0"-16</inkml:trace>
  <inkml:trace contextRef="#ctx0" brushRef="#br0" timeOffset="13845.39">22331 5345 0,'-18'0'47</inkml:trace>
  <inkml:trace contextRef="#ctx0" brushRef="#br0" timeOffset="14020.84">21802 5203 0</inkml:trace>
  <inkml:trace contextRef="#ctx0" brushRef="#br0" timeOffset="14272.62">20990 5415 0</inkml:trace>
  <inkml:trace contextRef="#ctx0" brushRef="#br0" timeOffset="14415.09">20955 5415 0</inkml:trace>
  <inkml:trace contextRef="#ctx0" brushRef="#br1" timeOffset="25163.09">20267 5874 0,'18'-18'31,"-18"0"-15,0 1 0,17 17-16,-17-35 15,18 17 1,0-35 0,-18 18-16,0 17 15,0-35-15,0 0 16,0 18-1,0 17-15,0-17 16,0-18-16,0 36 16,17-19-16,-17 19 15,0-54-15,0 36 16,0-18 0,0 18-1,0 17 16,18 0-31,-18 1 16,0-1-16,0 0 16,0-17-1,0-18 1,0 36 31,0-19-32,0 19 1,0-1-16,0-17 16,0 17-1,0-17 1,0 17-16,18 0 16,-18 1-16,17-1 0,-17-17 15,0 17 1,0-17-1,0 17 1,0 1-16,0-1 16,0-17-1,0 17-15,0-35 16,0 36 0,0-1-16,0 0 15,18-52 1,-18 52-16,0 1 15,17-19-15,-17 1 16,0 17 0,0 1-1,0-1-15,0-17 16,0 17 0,0-17-1,0 17 1,0-17-1,0 17-15,0 1 16,0-1 0,0-17-16,0 17 15,0 0-15,0 1 16,0-18-16,0 17 16,0 0-1,0 1-15,0-1 16,0-17-1,0 17 17,0 0-17,18 1-15,0-18 16,-1 17-16,-17 0 16,18 1-1,0 17 1,-18-18 15,17 0-31,-17 1 16,18 17-1,-18-18-15,18 18 47,-1 0-31,-17-18-16,36 18 15,-19 0-15,1 0 16,-1 0 62,1 0-47,0 0-15,17 18 0,-35 0-16,0-1 15,18 1 1,-18 0 15,0-1-15,0 19-1,0-19 1,0 1-16,0-1 16,0 1-1,35 0 1,-35 17 0,0-17-1,0-1-15,0 19 31,0-19-31,18 1 16,-18-1 0,0 19-1,0-19 1,0 1 0,0 0-1,0-1-15,0 1 16,0 35-16,0-35 15,17 34-15,-17-16 16,0 52 0,0-70-1,0 17-15,0 18 16,0-36 0,0 1-16,0 17 15,0-17-15,0 0 16,0-1-16,0 1 15,0-1 1,0 36-16,0-35 16,0 0-16,0 17 15,0 0-15,0-17 16,0-1-16,0 19 16,0-19-16,0 1 15,0 0-15,0-1 16,0 19-1,0-19-15,0 1 16,0 0 0,0 17-1,0 0-15,0 18 16,18-18 0,-18 1-1,17-19-15,1 36 16,-18-35-16,0 35 15,18 0-15,-18-18 0,0 53 16,0-70 0,0 35-16,0 0 15,0-36-15,0 36 16,0-35-16,17 35 16,-17-36-16,0 1 15,18 17-15,0 0 16,-1 1 15,-17 17-15,0-36-16,36 1 15,-36 35-15,17-18 16,-17 0 0,18 54-1,-18-54 1,0 35-16,0-52 15,0 0-15,0-1 32</inkml:trace>
  <inkml:trace contextRef="#ctx0" brushRef="#br2" timeOffset="31310.62">20761 5715 0,'18'0'31,"17"0"-15,-17 0-1,-1-35-15,18-89 16,-17 107 0,-18-36-16,53-53 15,-53 88-15,35-105 16,1 35-16,-19 35 0,1-53 15,-1 0 1,1 71 0,-18 17-16,0-70 15,0 70-15,0-52 16,0 17-16,18-18 16,-18 54-1,35-72-15,-17 36 16,-18 36-16,17-54 15,1 54-15,-18-1 16,0 0 0,0 1-16,0-19 15,0 19-15,18-1 16,-18 1-16,35-19 16,-35 1-1,17 17 1,-17-17-16,18-18 15,-18 35 1,0 1 0,18-1-16,-18-17 31,17 17-15,-17 1-16,0-1 15,0 0 1,18 18-16,-18-35 15,18 17 1,-18-17 0,17 35-16,1-17 15,-18-1 1,18 0-16,-1 18 16,1 0-16,17-17 15,-35-1 1,18 18 15,-1-18-15,1 18-1,0 0 79,-1 18-31,1-18-48,-18 18-15,18 17 16,-1 0-16,19 0 15,-19-17 1,-17 0-16,18 17 63,-1-17-63,-17-1 15,0 1-15,0 0 16,0-1-16,18 18 15,0-17-15,-18 0 16,0-1 31,0 1-31,17 0-16,1 17 15,-18 53 1,0-70-1,0-1-15,0 1 16,0 0-16,0-1 16,18 19-1,-1 17-15,1-36 16,-18 1-16,0-1 16,0 1-1,0 17-15,0 1 16,0-19-1,18 1-15,-18 52 0,0-52 16,17 17-16,-17 1 16,0-1-1,0-17-15,18-1 16,-18 1 0,0-1-16,0 1 15,0 0-15,0-1 16,0 19-1,0-1-15,0 0 16,18 18 0,-18-18-16,17 18 31,-17-35-31,0 17 16,0 36-16,0-36 15,0 0 1,0 1-16,18-19 15,-18 19-15,0-19 16,0 1 0,0 0-16,17 17 15,-17-18-15,0 1 0,18 35 16,-18-35 0,0 17-16,0 0 15,18-17-15,-18 17 16,35 0-1,-35 1-15,18-1 16,-18-17-16,17-1 16,1 1 15,0-18-15,-18 17-16,17-17 15,1 0-15,-1 0 16,1 0-1,0 0 1,-1 18 0,1-18 15,0 0 110,-1 0-110,1 18-16,0-18 32,-18 17-31,17-17 0,1 0-1,70 36 16,-70-19-31,17-17 16,-17 0 0,-1 0-16,1 0 15</inkml:trace>
  <inkml:trace contextRef="#ctx0" brushRef="#br0" timeOffset="71520.55">17604 2875 0,'0'-17'32,"-18"17"-32,-53-18 15,54 18-15,-107 0 0,71 0 16,-35 0-16,53 0 16,0 0-16,17 0 15,0 18 1,18-1-1,0 1 1,0-1-16,18 36 16,53 0-16,-36-17 15,88 34-15,-87-52 0,34 17 16,-52-17 0,-1-1 15,-17 1-16,0 17 1,0 0 0,0-17-16,-70 35 15,-1-35 1,54 17-16,-36 0 16,17-17-16,-52-18 0,71 0 15,-72 0-15,54 0 16,-18 0-1,36 0-15,-1 0 0,0 0 16,1 0 47,17-35-63,141-36 15,-106 36 1,0 17-16,71-17 15,-35 0-15,17-36 16,-70 53 0,17 1-16,35-71 0,-34 88 15,-19-36-15,1 36 16,-18-17 0,18 17-16,-18-36 15,0 19 95</inkml:trace>
  <inkml:trace contextRef="#ctx0" brushRef="#br0" timeOffset="74226.38">16986 3792 0,'36'0'32,"-1"-17"-32,106-1 15,-35-35-15,-89 53 16,89-53-16,-71 53 15,54-17-15,-36-1 16,105-35 15,-87 0-31,-18 35 16,-18 1-16,36-18 16,-54 17-16,19 0 15,-36 1 32,0-36-31,0 35-16,0-52 15,0-72 1,0 54-16,0 53 16,0 0-1,-18-18-15,18 0 16,0 35-16,0 1 15,0-1 1,0-17 0,0-1-16,0 19 15,-35-1 1,35 0-16,0 1 16,0-1-16,-18 18 78,-35-17-78,-53 17 15,89 0-15,-142 0 16,106 0-16,-123 0 16,17 0-16,53 0 15,-106 0-15,159 0 16,-105 0-16,105-18 15,35 18-15,0 0 47,1 0-15,17 70 46,0-34-63,53 193-15,-53-176 16,0 159-16,0-71 16,0-88-16,0 52 15,0-52-15,0-35 16,0 0 31,17-18-32,1 17 17,-18 19-17,0-19-15,0 1 16,0 0-1,0 17-15,0-18 16,0 19 0,-18-36-16,1 17 15,17 1-15,0 17 16,17-35 62,19 0-62,-19 0-1,1 0-15,53 0 16,-19 0-16,-16 0 0,34 0 16,-52 0-16,17 0 15,-17 0 16,-1 0-31,1 0 16,0 0-16,17 0 16,-17 0-1,-1 0 110,1 0-109,0 0-16,17 0 16</inkml:trace>
  <inkml:trace contextRef="#ctx0" brushRef="#br0" timeOffset="96280.62">16528 2593 0,'17'-18'94,"19"-35"-78,-36-17-1,17-1-15,-17 36 16,18-36-1,-18 36-15,0-53 0,0 53 16,0 17-16,35-53 16,-35 54-16,0-18 15,0 17 17,18-17 14,17 35 1,18 0-47,0 0 16,88 0-16,-106 17 16,177 36-16,-71-53 15,-88 18-15,159 35 16,-177-53-16,124 17 15,-54-17-15,-69 18 16,70-18 0,-53 0-16,-1 0 0,-34 0 15,0 0 1,-18 18 140,17-18-140,-17 53-16,0-18 15,0-18-15,0 54 16,0-53-16,0 123 16,0-88-1,0-18-15,0 18 16,0 35 0,0-70-16,18-1 62,17 36-46,-35-35-16,0 0 15,0-1-15,18-17 32,-18 36-1,0-19-31,0 1 15,0 35 1,0 53 0,0-1-16,0 19 15,-18-1 1,1-87 0,17-19-16,-18 71 15,0-52-15,1-1 16,-1 0 46,18-17-46,0 0 0,0-1-1,0 1 1,0-1-16,0 1 15,0 0-15,0 17 16,0 0 0,0-17-16,0 0 15,0-1-15,0 1 16,0-1-16,0 1 16,0 0-1,0-1 16,0 1-15,0 17 0,-18-35 31,1 18-32,-36 0-15,18 17 0,-1-35 16,-52 18-16,35-18 15,-123 0 1,35 0-16,88 0 0,-88 0 16,105 0-1,-69 0-15,-37 0 16,72 0-16,-106 0 16,105 0-16,-70 0 15,106 0-15,17-18 78,36 0-31,17 18-31,0-53-1,-17-88-15,35-53 16,-53 124-16,53-89 0,-53 106 16,0-71-1,0 89-15,0-18 0,0-17 16,0 52-16,0-17 16,0 17-1,0 1 1,0-19 31,-36-34-32,1 17 1,35 35 0,-18-35 77,18 0-77,0 36-16,0-19 16,0-34-1,0 35-15,0 17 16,0-17-16,0-18 15,0-18 1,0 36 0,0 0-1,0 17 1,0-17 46,0 17-62,0-35 16,0 35 0,0 1-1,0-1 1,0 1-16,0-1 47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158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60" units="1/cm"/>
          <inkml:channelProperty channel="T" name="resolution" value="1" units="1/dev"/>
        </inkml:channelProperties>
      </inkml:inkSource>
      <inkml:timestamp xml:id="ts0" timeString="2020-10-28T23:14:36.5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28610 8361 0,'53'0'16,"229"-318"15,-193 195-15,52-89-1,-18-17-15,-70 141 16,-53 70 0,35-35-16,-17 35 0</inkml:trace>
  <inkml:trace contextRef="#ctx0" brushRef="#br0" timeOffset="2512.07">29968 6579 0,'18'0'47,"0"194"-31,-1 18 0,-17-141-16,0-54 0,36 107 15,-36-89 1,17 0-16,1-35 15,-18 18 64,0-1-64,0 1-15,0 0 31</inkml:trace>
  <inkml:trace contextRef="#ctx0" brushRef="#br0" timeOffset="3655.8">28504 10125 0,'18'0'31,"0"0"1,17 0-32,-17 0 15,17 0-15,53 0 16,18 0-16,-36 17 16,248 248-16,-36 35 31,-194-212-31,-35-35 15,18 53-15,-53-71 0,87 71 16,-105-89 0,18-17-16,-53 0 78,17 0-78,0-123 15</inkml:trace>
  <inkml:trace contextRef="#ctx0" brushRef="#br0" timeOffset="4749.8">30286 11271 0,'-18'0'62,"18"-17"-46,0-142-16,0 35 15,71 36-15,158-176 16,-229 246-16,230-88 16,-125 18-16,-87 88 15,70-18-15,-70 18 16,-1 0 15,-17 18-31,0 194 16,-52-89-16,34-88 15,-88 142-15,106-142 16,-35 71-16,-36 0 16,54-106-16,-19 70 15,19-52-15,-72 17 16,19 0-1,52-17-15,1-18 16,-1 0 0,-17 0-1,17 0-15,-17 0 16,17 0 0,-17-70-1,17 34-15,1-52 16,17 35-16,0 35 15,0-17-15,17 0 16,-17 17 0,18 18-16</inkml:trace>
  <inkml:trace contextRef="#ctx0" brushRef="#br0" timeOffset="21654.15">24800 6844 0,'-53'-35'31,"36"17"-31,-1 18 16,18-18 15,0-35-15,106 1 15,-71 34-15,-17 18-16,-1 0 15,1 0-15,0 0 16,-18 18 15,-18 158-15,-17-158-16,17-1 15,-35 36-15,36-18 16,-19-17-16,1 0 16,17-18-16,-34 0 15,34 0 1,0 0-1,1 0 1,-1-18-16,18 0 16,0 1-1,0-1-15,0 0 0,0-34 16,0 34 0,0 0-16,18-17 15,-1 17-15</inkml:trace>
  <inkml:trace contextRef="#ctx0" brushRef="#br0" timeOffset="22026.07">25082 7003 0,'0'17'78</inkml:trace>
  <inkml:trace contextRef="#ctx0" brushRef="#br0" timeOffset="22853.46">25118 6650 0,'17'0'31,"19"0"-31,-1 0 16,-17 0-16,70 0 16,-35 0-16,-18 0 15,0-18-15,-17 18 63,-18 18-48,0 141-15,0-142 16,0 107-16,-18-89 16,18 0-16,-17-17 15,17 0-15</inkml:trace>
  <inkml:trace contextRef="#ctx0" brushRef="#br0" timeOffset="23155.35">25329 6967 0,'36'0'63,"52"-17"-63,-70 17 15,17 0 1,-18 0-16,19 0 47</inkml:trace>
  <inkml:trace contextRef="#ctx0" brushRef="#br0" timeOffset="23629.55">25894 6720 0,'-18'0'0,"-17"0"16,-36 0-1,36 18-15,18 0 16,17-1 0,-18-17-16,18 18 31,0 0-16,18-18 1,34 0-16,-34 0 16,0 0-16,-1 0 15,1 0 1,0 0 0,-1 0-16,19 0 15</inkml:trace>
  <inkml:trace contextRef="#ctx0" brushRef="#br0" timeOffset="23881.59">25964 6738 0,'0'18'47,"0"17"-32,0 124-15,0-142 16,0 124-16,0-105 15,0-19-15,0 19 16,0-1 0,-17 0 15</inkml:trace>
  <inkml:trace contextRef="#ctx0" brushRef="#br0" timeOffset="30212.14">27093 5362 0,'-53'53'62,"1"71"-46,52-107-16,0 54 16,0-54-16,-18 19 15,18-1 1,18-35 0,17 0-1,-18 0 1,1 0-16,0 0 0,35 0 15,-36 0 1,1 0-16,17 0 16,-17 0-16,-1 0 15,1 0 1,0 0-16,-1 0 31,1 0-15</inkml:trace>
  <inkml:trace contextRef="#ctx0" brushRef="#br0" timeOffset="30791.21">27428 5644 0,'-17'-17'32,"17"-1"-17,0 1 1,0-36 0,17 53-16,36-71 15,0 71 16,-53 53 1,0 88-17,-35-106 1,0 1 0,17-19-16,0 19 31,1-36-31,-18 0 15,17 0 1,18-18 0,-18-35 15,18 18-31,0 17 0,0 0 16,0 1-16,0-1 15</inkml:trace>
  <inkml:trace contextRef="#ctx0" brushRef="#br0" timeOffset="32265.55">27852 5468 0,'-35'0'78,"17"35"-63,18-17 17,18 17-17,-1-35-15,18 0 16,-17 0-1,0 0-15,-1 0 16,19 0 15,-19 0 1,1 0-17,-18-17 48,-18 17-1,-17 88-15,0 88-31,35-123-16,-18 194 15,-35-212-15,0 142 16,18-107-16,35-52 16,-18 0 15,1-18-16,-36 0 1,0 0 0,35 0-1,1 0 1,-19-18 15,36-17-15</inkml:trace>
  <inkml:trace contextRef="#ctx0" brushRef="#br0" timeOffset="42786.11">29863 7602 0,'0'-17'16,"53"17"-16,-36 0 16,36 0-16,-18-18 15,1 18 1,-1-35-16,0 35 16,0 0-16,-17 0 15,0 0 1,17 0-16,18 0 15,-18 0-15,36 0 16,-54 0 0,1 0-16</inkml:trace>
  <inkml:trace contextRef="#ctx0" brushRef="#br0" timeOffset="45624.72">30057 11642 0,'17'0'0,"1"0"15,88 0-15,-71 0 16,71 0-16,-18 0 15,-70 0-15,70 0 16,-70 0-16,-1 0 16,1 0-1,-1 0-15,19 0 0,-1 0 16,18 0 0,18 0-16,17 0 15,-53 0 1,-88 0 93</inkml:trace>
  <inkml:trace contextRef="#ctx0" brushRef="#br0" timeOffset="50639.38">28910 13564 0,'0'-17'31,"18"17"-31,-1-18 15,160 18-15,-36-53 16,-71 35-16,195 1 16,-159-18-16,106 17 15,-89 0 1,-70 18-16,106 0 16,-106 0-16,88 0 15,0 0-15,-88 0 16,70 0-16,-70 0 15,-70 0 79,-36 0-78</inkml:trace>
  <inkml:trace contextRef="#ctx0" brushRef="#br0" timeOffset="52011.22">29210 12665 0,'71'53'47,"-1"35"-32,-35-53-15,18 18 16,-35-18-16,35 18 16,-18-17-16,0-1 15,-35-18 1</inkml:trace>
  <inkml:trace contextRef="#ctx0" brushRef="#br0" timeOffset="52491.58">29669 12647 0,'0'18'31,"0"17"-31,-18 71 16,-70 194-1,88-265 1,0 71-16,0-71 16,0-17-1,0-1 1,-18 1-16</inkml:trace>
  <inkml:trace contextRef="#ctx0" brushRef="#br0" timeOffset="53652.58">29757 13053 0,'17'0'16,"1"0"-16,17 0 16,1 0-16,17 17 15,-18-17 1,0 0-1,-17 0 1,-1 0-16,1 0 78,17 0 16,-17 0-78,17 0-16,-17 0 15</inkml:trace>
  <inkml:trace contextRef="#ctx0" brushRef="#br0" timeOffset="54656.47">30268 12912 0,'18'0'79,"0"0"-64,-1-18 1,1 0-16,0-17 31,-1 0-31,-17 17 16,0 1 15,0-1-15,0 0-1,-17 18 79,17 36-78,0-19-1,0 36 1,0-18-16,0-17 31,17 0-31,1-18 94,-18 17-79,17-17-15,1 0 16,0 0 0,-1 0 62,-17-17-78,0-1 15</inkml:trace>
  <inkml:trace contextRef="#ctx0" brushRef="#br0" timeOffset="55366.18">30603 12700 0,'-52'0'32,"34"18"-17,0 17 17,1-35-32,17 18 15,0 17 16,17-18-31,19 19 16,-19-36-16,1 0 16,-1 17 46,-17 1-31,0 17-31,0-17 0,-17 0 16,-1 17 0,1-35-1,-1 0 17,-17 0-1,52 0 47,1 0-62,-18-35-16</inkml:trace>
  <inkml:trace contextRef="#ctx0" brushRef="#br0" timeOffset="56173.3">30709 12753 0,'0'18'15,"0"105"1,0-88-16,-35 89 16,0-89-1,35 0-15,-18-17 16,18-36 62,18 18-78,70-105 16,-88 87-16,18-17 15,-1-1-15,-17 19 16,0-54-1,0 36 1,0 17-16,36-17 16,-19 35-1,1 0 1,17-18-16,-17 1 16,-1 17 30,1 70-14,-18-35-32,0 1 15,0-1 1,0-17 0,-18-1-1,1 1 16,-1-18-15,0 0-16,1 0 16,-1 18-1,1-18 63</inkml:trace>
  <inkml:trace contextRef="#ctx0" brushRef="#br0" timeOffset="56949.45">25718 12912 0,'88'0'31,"-71"0"-31,19 0 16,-1 0 0,18 35-1,-36-17-15,36 35 16,-35-36-16,0 1 15,-1-1 1,19 1-16</inkml:trace>
  <inkml:trace contextRef="#ctx0" brushRef="#br0" timeOffset="57337.67">26388 12859 0,'-53'35'32,"18"71"-32,-18 0 15,53-89 1,-36 89-16,1-71 16,35 36-1,0-53 16</inkml:trace>
  <inkml:trace contextRef="#ctx0" brushRef="#br0" timeOffset="57963.29">26458 13300 0,'36'0'31,"52"0"-15,-35 0-1,-36 0-15,1 0 16,0 0-16</inkml:trace>
  <inkml:trace contextRef="#ctx0" brushRef="#br0" timeOffset="58675.63">26882 12682 0,'0'283'31,"0"-178"-31,0-69 0,0 122 16,0-140-16,-18 70 16,18-52-1,0-195 48,0-18-48,0-105 1,0 265-16,0-89 16,0 70-16,18 1 15,-1 18-15,1-1 16,17 18 31,-35 70-47,0-52 15,36 70-15,-36-70 16,0 17 0,-18 0-1,-17 1-15,-36-19 16,36-17-1,-1 18-15,36 0 16</inkml:trace>
  <inkml:trace contextRef="#ctx0" brushRef="#br0" timeOffset="59319.89">27129 13088 0,'-18'71'0,"36"105"32,-18-141-17,0-193 63,0-1-78,0-88 32,17 229-32,-17 1 15</inkml:trace>
  <inkml:trace contextRef="#ctx0" brushRef="#br0" timeOffset="59868.99">27129 13106 0,'105'53'31,"-87"-53"-31,0 17 0,-1-17 62,-17-17-62,18-19 16,0-52 0,-18 71-16,0-1 15,-18 18 48,-17 0-32,17 0-31,18 35 0,0 18 16,0-35-1,0 17-15,0-17 16,0 17-16,0-17 15,0-1 1,18-17 0,-1 0-1,19 0-15,-1 0 16,0 0 0</inkml:trace>
  <inkml:trace contextRef="#ctx0" brushRef="#br0" timeOffset="60631.18">27552 13212 0,'0'-18'32,"-18"18"-32,1 0 15,-1 0 17,0 0-32,1 0 15,17 35 1,-18 0-1,18-17 1,0 0 0,18-18 15,-1 0-31,19 0 16,-1-53-16,18 0 15,-53 18-15,17-1 16,1-105-1,-18 0-15,0 71 16,0 17-16,0 17 16,0 19 31,0 70 15,0 123-46,0 0-1,0-34-15,0-107 16,0 53-16,0-70 16</inkml:trace>
  <inkml:trace contextRef="#ctx0" brushRef="#br0" timeOffset="61317.77">25964 13758 0,'36'-17'15,"87"17"1,1 0-16,-89 0 15,318 0-15,-265 0 16,494 35-16,-282-17 16,53-18-1,-318 0-15,71 0 16,-71 0 0,-17 0-16,-1 0 31</inkml:trace>
  <inkml:trace contextRef="#ctx0" brushRef="#br0" timeOffset="65373.66">18803 6279 0,'0'-17'0,"-53"17"16,-17 0-16,34 0 16,-140 0-1,123 0-15,-106 0 0,71 17 16,53-17-1,-71 106-15,71 18 16,-1-71 0,36 0-16,0 105 15,0-105-15,0 177 16,0-125-16,0-52 16,0 194-16,0-176 15,-70 335-15,52-195 16,18-176-1,0 177-15,0-159 0,53 141 16,18-123 0,-36-18-16,36 35 15,-54-71-15,18 54 16,-35-36-16,36 89 16,-36-89-16,17 106 15,-17 0 1,0-17-16,0-107 15,0 19 1,-17 34-16,-19-35 16,19-35-16,17 18 15,-35 17-15,-36-17 16,53 0 0,1-18 46,-1 17-46,0-17-1,36 0 95,88 71-95,-53-54 1,35 1-16,-70 0 16,70-1-16,-88 19 15,17-36-15,1 35 16,0-35-16,-18 18 15,17-1 1,-17 18-16,0-17 16,0 35-16,0 35 15,0-53-15,-35 71 16,35-88-16,-35 70 16,35-70-16,0-1 15,0 19-15,0-1 16,-35 18-1,35-18-15,0-17 16,0 52-16,0-34 16,-18 52-16,18-18 15,0-52-15,-53 17 16,53 18-16,-18 0 16,18 53-16,0-71 15,0 1 1,0-19-16,0 1 15,0-1 1,0 19-16,0-1 16,0 0-16,0 36 15,18-71 1,-18 35-16,53-17 16,-18 17-1,-17-17 1,-1-18-1,1 17 1,17 1 0,-35 0-16,18 17 0,35-17 15,-35-1 1,-1 1-16,18-1 16,1 19-16,-19-36 15,19 17 1,-36 1-16,17-18 15,71 53-15,-35-18 16,106 0-16,-53 18 16,-88-53-16,87 18 15,-69-18-15,-1 0 16,0 0 0,-17 0-16,0 18 15,17-18-15,0 17 16,-17-17-16,52 36 15,-52-36 1,53 0-16,-54 0 16,1 0-1,-1 0-15,1 0 16,35 0-16,-35 35 16,-1-35-16,1 0 15,0 0 1</inkml:trace>
  <inkml:trace contextRef="#ctx0" brushRef="#br0" timeOffset="72263.06">28681 13476 0,'70'-35'63,"-70"-18"-47,36-71-1,-19 107-15,-17-1 0,36 1 16,-36-19-1,17 1 1,-17 17 62</inkml:trace>
  <inkml:trace contextRef="#ctx0" brushRef="#br0" timeOffset="72777.42">28698 13106 0,'53'0'16,"-35"0"-1,0 0 1,17 0-16,0 53 16,-17-18-16,70 18 15,-88-18-15,0 18 16,0-18-16,0 18 16</inkml:trace>
  <inkml:trace contextRef="#ctx0" brushRef="#br0" timeOffset="73715.46">28963 13070 0,'-18'0'15,"-17"18"1,0 0-16,35-1 0,-35 1 16,35 0-1,0-1 1,0 1 0,0 0-1,0-1 16,-18-17-31</inkml:trace>
  <inkml:trace contextRef="#ctx0" brushRef="#br0" timeOffset="74491.13">29016 12612 0,'18'0'47,"-1"53"-31,36 194 0,-53-18-16,0-158 15,0 211-15,0-229 16,0 229-16,0-70 15,0-107-15,0 248 16,0-300-16,0 141 16,0-123-1,0-18-15,0 123 0,0-158 16,0 123 0,0-53-16,0-35 15,0-36 1,0-34 78</inkml:trace>
  <inkml:trace contextRef="#ctx0" brushRef="#br0" timeOffset="75369.67">29616 13847 0,'35'0'31,"0"0"-31,1 0 16,69 17-16,-69-17 16,17 0-16,-18 0 15,-18 0 32,19 0-31,-19 0-1</inkml:trace>
  <inkml:trace contextRef="#ctx0" brushRef="#br0" timeOffset="75753.5">29422 14323 0,'0'0'0,"53"0"0,-36 0 0,1 17 16,52-17-16,-34 0 15,-1 0 1,-17 0-16,-1 0 78</inkml:trace>
  <inkml:trace contextRef="#ctx0" brushRef="#br0" timeOffset="76127.11">29563 14905 0,'70'17'31,"-34"-17"-31,34 0 15,1 0 1,-54 0 0,1 0-16,17 0 15,-17 0 1</inkml:trace>
  <inkml:trace contextRef="#ctx0" brushRef="#br0" timeOffset="76404">29792 15152 0,'0'17'16,"18"-17"-1,-1 0 1,1 18-16,0-18 16,-18 18-1</inkml:trace>
  <inkml:trace contextRef="#ctx0" brushRef="#br0" timeOffset="77397.03">26741 14199 0,'52'0'31,"37"0"-15,-72 0-16,124 0 31,-88 0-31,-35 0 16</inkml:trace>
  <inkml:trace contextRef="#ctx0" brushRef="#br0" timeOffset="77719.22">26599 14587 0,'53'0'16,"0"0"-1,35 53-15,-70-53 16,17 0-16,-17 0 15,0 0-15,-1 0 16</inkml:trace>
  <inkml:trace contextRef="#ctx0" brushRef="#br0" timeOffset="78073.63">26617 15222 0,'0'36'16,"18"-36"15,35 0-15,-18 0-16,0 0 15,18 0-15,-35 0 16,-1 0-1</inkml:trace>
  <inkml:trace contextRef="#ctx0" brushRef="#br0" timeOffset="82517.75">22613 6032 0,'18'0'16,"123"0"-1,-106 0-15,141 0 16,-70 0-16,-88 0 15,53 0-15,-54 0 16,1 0 0,-1 0-1,36-17 1,-17-71-16,-19 17 16,-17-17-1,0 53 1,0-36-1,-17 53 1,-1 18 0,0 0-16,-17 0 15,17 0-15,-17 0 16,0 0-16,17 0 0,-35 0 16,53-17-1,-17 17-15,-1 0 16,0 0-1,1 0 1,-36 17-16,-18 36 16,54-35-1,-19 0-15,19-1 16,-1 36-16,18-35 16,-35-1-16,35 1 15,-35 35 1,35-35 15,0-1-15,0 1-16,17 52 15,1-34 1,-1-19-16,19 36 16,-1-17-16,0-19 15,-17 19-15,17-36 16,0 0-16,-17 0 15,17 0-15,1 0 16,-1 0-16,-17 0 16,17-18-16,0 18 15,0-53-15,-17 53 16,35-53-16,-18 35 16,-35 1-1,18-1-15,17-17 16,0 0-1,-35 17 17,0 0-17,0-17-15,0 17 0,-35-70 16,0 53-16,0 0 16,17 17-1,0 18-15,-17-53 16,0 35-1,17 18 1,-17 0 15,17 0-31,-52 0 16,-1 36 0,53-36-16,1 17 15,-1 1 32,18 0-47,0 52 16,0-52-1,0 52 1,18 1 0,-1-18-1,19-53 1,-19 0-1,1 0-15,0 0 16,-1 17 0,1-17-16,0 0 15,-1 0-15,1 0 16,0 0 0,-1 0-1,18 0 1,1-52-1,-36 16-15,0 19 16,0-54 0,0 36-16,0-36 15,0 54 1,-18 17 15,0 0-31,-34 0 16,16 0-16,-17 0 15,-17 0-15,52 0 16,-70 17-16,70 1 16,1 0-16,-1-1 15,18 1 17,0-1-17,35 1 1,-17 0-16,0-18 15,34 17 1,-34 1 0</inkml:trace>
  <inkml:trace contextRef="#ctx0" brushRef="#br0" timeOffset="99832.25">26741 10319 0,'17'0'15,"1"0"1,17 0-16,0 0 31,54 0-15,-54 0 0,18 0-16,17 0 15,-52 0-15,123 0 16,-123 0-16,17 0 15,18 17 1,-35-17-16,17 0 16,-18 0-1,1 0-15,17 0 16,-17 0 0,17 0-16,36 0 15,-1 0 1,-34 0-1,-1 0-15,106 0 16,-88 0-16,-35 0 16,35 0-1,-36 0 1,1 0-16,-1 0 16,-17-17 30,18 17-30,-18-18 0,0-17-1,0 0 1,0 17-16,18 0 16,-18 1-1,0-19 63,17 19-78,-17-1 16,18 18-16,-18-18 31,0 1 16,-18-18 62,1 17-77,-19 18-17,1-18 1,0 18 0,17-17-1,1 17-15,-1 0 16,0 0-16,1 0 15,-1 0-15,-17 0 0,-18 0 16,-35-53 0,52 53-16,19-18 15,-1 18-15,-35 0 16,18-18-16,0 18 16,17 0-1,-17 0 1,-18 0-1,18 0 1,-36 0 0,53 0-16,-35 0 0,1 0 15,16 0 1,1 0-16,0 0 16,-1 0 15,1 0-16,-18 0 1,36 0 0,-1 0-16,0 0 15,-17 18-15,0-18 16,17 18-16,18-1 78,0 1-78,-18 0 16,18 17-1,-17-35-15,-1 35 0,18-17 63,0-1-48,0 1 1,0 0-16,35-1 16,1 54-1,-36-53 1,35 17-16,-17-35 16,35 17-1,-36 19-15,71-36 16,-35 17-1,-35 1-15,0-18 0,17 18 32,-17-1-32,-1-17 15,1 0-15,-1 18 16,1-18-16,17 0 16,36 0-1,-18 0 1,-36 0-16,19 0 15,17 0-15,-18 0 16,0 0-16,0 0 16,1 0-16,34 0 15,-34 0-15,52-18 16,-71 18-16,19 0 16,-1-17-16,-17 17 15,-18-18 32,35-53-31,-35 36-1,0 0-15,0 0 16,0 17-16,0 0 16,0-17-1,-18 17 1,1 18-1,-1 0-15,0-17 16,-17-1-16,17 18 16,1-17-16,-1-1 15,1 18 17,-1 0-32,0 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158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60" units="1/cm"/>
          <inkml:channelProperty channel="T" name="resolution" value="1" units="1/dev"/>
        </inkml:channelProperties>
      </inkml:inkSource>
      <inkml:timestamp xml:id="ts0" timeString="2020-10-29T00:06:39.1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17745 5274 0,'17'0'16,"54"0"0,-36-35-16,36-142 15,-18 107-15,53-212 16,17 88-16,142-142 31,-213 266-31,-52 52 16,36 18-16,-1-17 15,-17 17-15,70-18 16,35 18 0,-87 0-16,246 0 15,-194 0-15,653 0 16,-159 0-16,-353 0 15,741-88-15,-758 52 16,476-52-16,-371 53 16,-193 0-16,229-1 15,-283 36-15,230-52 16,-123 52-16,-107-18 16,230 0-16,-212 1 15,635-72 1,-634 89-16,34 0 0,300 0 15,-317 0 1,247 0-16,-177 0 16,-87 0-16,246 89 15,-265-89-15,336 35 16,-212-35-16,-106 0 16,300 0-16,-317 0 0,282 0 15,-159 0 1,-124 0-16,54 0 15,-107 0-15,36 0 16,-35 0 0,-1 0-1,36 18-15,0-1 16,-35 1-16,123 17 16,-53-35-16,71 0 15,-106 35 1,0-35-16,53 36 0,-89-36 15,1 0 1,0 0 47,-1 35-63,36-17 15,-35-1 1,140 71-16,-69-35 15,-54-17 1,0-1-16,106 71 16,-105-71-16,105 106 15,-53-70-15,-53-54 16,18 36-16,-18-53 16,18 18-1,-35-18 1,17 0-1,-17 17-15,0-17 16,-1 0 187,-17 53-203,-35 18 0,35-36 16,-35 318-16,17-230 15,-70 389-15,52-247 16,1-160 0,0 266-16,17-301 15,1 177-15,17-194 16,0 0 0,0-35-1,0-1 16,0 19-15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158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60" units="1/cm"/>
          <inkml:channelProperty channel="T" name="resolution" value="1" units="1/dev"/>
        </inkml:channelProperties>
      </inkml:inkSource>
      <inkml:timestamp xml:id="ts0" timeString="2020-10-28T23:16:54.8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15893 10389 0,'17'0'94,"848"-53"-16,-671 36-78,-71 17 0,-88 0 16,124-18-16,-124 18 16,89 0 15,-54 0-31,-17 0 0,36 0 15,-54 0 1,0 0-16,177 0 16,-71 0-16,-18 0 15,18 0-15,-88 0 0,159 0 32,-159 0-32,35 0 0,-35 0 15,88 0 1,-35 0-16,-18 0 15,-17 0-15,-36 0 16,141 0-16,-52 0 16,-54 0-1,36 0-15,-35 0 16,70 0-16,-88 0 0,17 0 16,-17 0-1,53 0-15,-18 0 16,1 0-1,52 0-15,-18 0 16,-52 0 0,-36 0-16,18 0 15,-35 0-15,34 0 0,-34 0 16,0 0 0,-1 0-16,1 0 15,17 0-15,18 0 16,-18 0-16,1 0 15,-1 0 1,-17 0-16,17 0 16,-17 0-1,-1 0 1,1 0 0,-1 0-16,19 0 15,-19 0 1,19 0-16,-1 0 15,-17 0-15,-1 0 0,1 18 32,0-18-17,-1 0 1,1 0 0,35 0-16,-36 0 15,1 0-15,53 17 31,-54-17-15,1 0 62,-1 0-31</inkml:trace>
  <inkml:trace contextRef="#ctx0" brushRef="#br0" timeOffset="8320.75">15187 6950 0,'18'0'63,"17"0"-63,141 0 16,-34 0-1,34 0-15,36 0 16,-107 0-16,248 0 15,-159 0-15,-35 0 16,-36 0-16,-70 0 16,88-36-1,-88 36-15,-17-35 16,34 35-16,-35-17 16,1 17-16,17-18 15,88 18 1,88 0-16,-70 0 15,53 0-15,-89 35 16,-88-17-16,177-1 16,-124-17-1,18 0-15,-18 0 16,-70 0-16,88 0 16,-53 0-16,-1 0 15,19 0-15,-18 0 16,35 0-16,-35 0 15,-18 0-15,18 0 16,-35 0 0,17 0-16,-17 0 15,-1 0-15,1 0 16,0 0 0,-1 0-1,1 0 1,17 0-16,-17 0 31,0 0-31,-1 0 16</inkml:trace>
  <inkml:trace contextRef="#ctx0" brushRef="#br0" timeOffset="12897.44">22401 7885 0,'36'0'31,"-19"0"-16,142-18-15,-53 18 16,88 0-16,-35 0 16,-36 0-16,477 0 15,-71 0 1,53 0-16,-17 0 0,-318 0 16,670 0-1,-353 0-15,18 0 16,-53 0-16,-387 0 15,510 0 1,-511 0-16,-105 0 16,-19 0-16,1 0 15,-1 0-15,1 0 32,0 0-17,35 0-15,-18 0 16,-17 0-16,-1 0 15</inkml:trace>
  <inkml:trace contextRef="#ctx0" brushRef="#br0" timeOffset="13905.05">14623 8819 0,'17'0'15,"1341"71"32,-864-71-31,36 0-16,-107 0 15,-282 0-15,353 0 16,-282 0-16,-160 0 16,1 0-16,18 0 62,-36 0-62,688 106 47,-564-89-16</inkml:trace>
  <inkml:trace contextRef="#ctx0" brushRef="#br0" timeOffset="20898.99">22013 9790 0</inkml:trace>
  <inkml:trace contextRef="#ctx0" brushRef="#br0" timeOffset="21617.25">22013 10142 0</inkml:trace>
  <inkml:trace contextRef="#ctx0" brushRef="#br0" timeOffset="62001.13">22419 13935 0,'0'17'78,"0"19"-63,18 17 1,-18-36-16,17 1 16,-17-1-16,0 1 15,0 0 1,0-1-16,18-17 15,0 36 17,-18-19-17,0 19 1,0-19 0,0 1-16,17 17 15,-17-17 1,18-1-16,-18 1 15,0 0 1,0-1 0,0 1 15,17 0-15,1-1-1,-18 19 16,0-19 1,0 1-17,0-1 1,0 1-16,0 0 16,18-1 15,-18 1-16,0 0 32,0-1-47,0 1 16,0 0 0,17-18-1,-17 17-15,0 1 47,0-1-31,0 19-1,0-19-15,18 1 16,-18 0 0,18-18-1,-18 35 16,0-17-31,0-1 0,0 1 16,0-1 0,0 1-1,0 0 1,0-1-16,0 1 16,0 17-1,0-17 1,0 0 15,0-1 0,0 1-15,0 0 0,0-1-1,0 1-15,0-1 31,0 1 16,17 17-15,-17-17-17,0 0 1,0-1 15,0 1 0,0 17-15,18-17-16,-18-1 31,18 1-31,-1 17 47,1-17-31,0 0-1,-18-1 1,17 1 0,1 0-1,-18-1 32,17 1-47,-17 0 31,18-1-15,0 1 0,-18 17 15,17-17 0,1-1-15,-18 1-1,18-18 1,-1 18 0,19 17-1,-1 0 1,-18-17 31,-17-1-32,18 1-15,-18 0 94,0-1-63,0 1-15,0 0 15,0 17-31,18-17 31,-18 17-15,0-18 0,17 1 15,-17 0 0,18-1-15,-18 1 15,35 17-15,-17-17 15,-18 0-15,18-18-1,-18 17 1,17 18-16,1-17 47,-18 0 31,18-1-78,-1-17 15,-17 18 1,0 0 0,18-18-16,-18 17 31,17-17-15,-17 18-1,36-18 1,-19 0-1,19 18 32,-19-18-15,19 17-32,-19-17 31,-17 18-16,18 0 1,-1-18-16,1 17 16,17-17 15,-17 18-15,0-18-1,-1 0 32,-17 17-31,36 1-1,-36 0 17,35-18 30,-18 17-15,1-17-47,0 18 31,-1-18 0,1 0 1,-18 18-17,18-1 1,-1-17 0,1 0 15,0 36-16,-1-36 1,18 0 0,1 17 15,-19-17 16,-17 18-32,18-18 1,17 17 0,-17-17-1,0 0 1,-1 0 0,19 18-16,-19-18 46,-17 18-46,35-1 16,-17-17 15,0 0 1,-1 0-17,19 36 1,17-19-1,-53 1-15,17-18 16,18 18 15,-17-18 1,0 0-32,-1 0 15,1 0 1,0 0-1,-1 17 1,1-17 15,0 0-15,-1 0 0,1 0-16,0 0 31,-1 18-31,1-18 15,-1 0 17,1 0-17,0 18 1,17-18-16,-17 0 16,-1 0-1,1 0 16,0 0 1,17 0-32,-35 17 31,17-17 0,19 0 16,-19 0-16,1 0 1,0 0-17,-1 0 1,1 0 15,0 35 0,-1-35-15,1 0-16,17 0 16,-17 0-1,-1 0 1,1 0-16,0 0 31,-1 0 0,1 0 1,0 0-17,-1 0 16,18 0-31,-17 0 16,17 0 0,-17 0 15,0 0-15,-1 0-1,19 0 1,-1 0-1,0 0 1,-17 0 31,-1 0-31,1 0 77,0 0-77,-1 0 31,1 0-32,17 0 1,-17 0 0,17 0-1,-17 0 17,-1 0-17,1 0 1,0 0-1,-1 0 1,19 0 0,-19 0-1,1 0 32,17 0 31,-17-17-46,0 17 30,-1 0-31,1 0-15,-1 0 46,1 0-46,0 0-16,-18-18 16,17 18 31,1 0 78,0 0-94,-1 0 47,1 0-47,0 0 16,-1 0 0,1 0-16,-1 0 94,1 0-31,0 0-32,-1 0-30,1 0 61,0 0 189,-1 0-282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158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60" units="1/cm"/>
          <inkml:channelProperty channel="T" name="resolution" value="1" units="1/dev"/>
        </inkml:channelProperties>
      </inkml:inkSource>
      <inkml:timestamp xml:id="ts0" timeString="2020-10-28T23:25:11.9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2469 12524 0,'18'0'32,"0"0"-32,17 0 0,194 0 15,-140 0-15,986-53 31,-16 53-31,-848 0 16,354 0-16,440 0 16,-864 0-16,389 0 15,-442 0-15,106 0 16,-71 0 0,-105 0-1,17 0 1,-17 0-1,0 0-15,-1 0 32,1 0-17,-1 0-15,1 0 16,0 0-16,52 0 16,-52 0-1,88 0-15,105 0 16,-140 0-16,158 0 15,-176 0 1,53 0-16,-35 0 16,-36 0-1,-18 0-15,1 0 16,53 17-16,87 1 16,-87-18-16,105 0 15,177 0 1,-265 0-16,159 0 15,-211 0-15,-1 0 16,0 0 78,0 0-79,18 0 1,-35 0-16,35-18 0,35 18 16,53 0-1,-123 0-15,35 0 16,-36 0-16,1 0 94,0 0-94,-18 36 15,0 69-15,0-69 16,0 70-16,17-89 16,-17 1-16,0 52 15,0-17-15,0 0 16,0-17-16,0-1 15,0 88 1,0-105-16,0 141 16,0-124-16,0 53 15,0 36-15,0-107 16,0 54 0,0-36-16,36 0 15,-19-17-15,18 0 16,-35-1-16,18 19 15,17 52-15,-35-53 16,18 71-16,-18-71 16,0 36-16,0 70 15,0-88-15,0 105 16,0-122-16,0 70 16,0 88-16,-18-159 15,1 71 1,-1-53-16,18 0 15,-18 88-15,18-106 16,0 124-16,0-53 16,0 70-1,0-141-15,0 106 16,0-70 0,-52 70-16,52-123 15,0 87-15,0-69 16,0-19-1,35 36-15,-35-17 16,0-19-16,17 71 16,-17-52-16,0 87 15,0-52 1,-17 70-16,-18 88 16,35-194-16,-18 106 15,18-88 1,0 18-16,-53 70 15,35-88-15,-17 88 16,35-123-16,0-1 16,0 19-16,0-1 0,0 0 15,0-17 1,0-1-16,-18 89 16,1 0-1,17-88 1,0 35-16,0 35 0,0-53 15,0 18-15,0-18 16,0 1 0,0-19-1,0 1-15,0 0 16,17 17-16,-17 0 16,18-17-1,-18-1 1,0 1-16,0 17 0,0 1 15,18-36 1,-18 17 0,0 1 31,0-1-32,-18 1-15,-52-18 16,34 18-16,-70-1 15,54-17-15,-107 0 16,-71 0-16,178 0 16,-143 18-16,143-18 15,-54 18-15,-18 17 16,107-17-16,-89-18 16,71 0-16,-18 0 15,-71 17 1,71-17-16,-194 0 15,89 0-15,-266 0 16,160 0 0,211 0-1,-71 0-15,-35 0 16,142 0-16,-107 0 16,89 0-1,-124 0-15,124 0 16,-265 0-1,177 0-15,-124 0 16,176 0-16,-176 0 16,177 0-1,-1 0-15,-70 0 16,123 0-16,-70 0 16,53 0-16,-53 36 15,52-36-15,-87 0 16,35 0-16,-53 0 15,-89 0 1,195 0-16,-159 0 16,124 0-1,-107 0-15,18 0 16,124 0 0,-71-36-16,-70 1 15,105 35-15,-123-18 16,159 1-1,-53-1-15,-71 0 16,124 1-16,-212-36 16,123 18-16,-34-1 15,105 36-15,-106-17 16,141 17-16,-87-18 16,-54-17-1,141 35-15,-123 0 16,123 0-16,-87 0 15,-107-18-15,194 18 0,-158 0 16,123 0 0,18 0-16,-71 0 15,88 0-15,1 0 16,-1 0 0,0 0-16,1-18 15,-19 18-15,19-17 16,-19 17-16,-16 0 15,34 0 17,-17-18-32,-36 18 15,-17 0 1,35 0 0,18 0-16,-18 0 31,53-35 47,0-159-62,0 141-16,0-229 15,0 211-15,0-105 16,0-159-16,0 246 15,0-228-15,0 264 16,0-53-16,0-123 16,0 176-1,0-123-15,0 123 16,-18-71-16,-17-176 16,17 247-16,-52-246 15,52 69 1,18-17-16,0 212 15,0-159-15,0 123 16,0 1-16,0-124 16,0 141-16,0-123 15,0 140-15,0-52 16,0-35-16,0 87 16,0-69-16,0 69 15,0-52-15,0-18 16,0 71-1,18-89-15,17 89 0,-17-18 16,17-35 0,-18 53-16,1-36 15,0 36-15,17-53 16,0 70 0,36-70-16,-36 53 0,-17-36 15,-18 1 1,0-36-1,0 70-15,0 1 16,0 0-16,-36 17 16,36 1-1,0-1 1,0 0 0,0 1-16,0-1 46,18 18-30,17 0-16,1-71 16,-1 71-16,0 0 15,89 18 1,-124 0-16,123 17 0,-70 18 16,35 0-16,53-18 15,-88-35 1,141 0-1,-123 0-15,-1 0 16,-52 0-16,0 0 16,-1 0-1,1 0-15</inkml:trace>
  <inkml:trace contextRef="#ctx0" brushRef="#br0" timeOffset="1784.56">1341 7779 0,'35'0'47,"-18"0"-47,248 0 16,-124 0-16,318 0 16,-318 0-1,459-53-15,-477 18 16,124-1-16,123-17 15,-299 36 1,247 17-16,-266 0 0,90 0 16,104 0-16,-228 0 15,35-18-15,-35 18 94,-1 0-94,19 0 0,16 0 16,-34 0-1</inkml:trace>
  <inkml:trace contextRef="#ctx0" brushRef="#br0" timeOffset="15550.72">16104 11659 0,'36'0'47,"52"0"-47,53 0 0,-53-35 16,283-53-16,-230 70 15,35 1 1,0 17-16,-87 0 0,122-18 16,-105 18-1,-53 0-15,0 0 16,-35 0-16,-1 0 78,1 0-62,-1 0-16,36 0 15,-35 0-15,17 0 16,18 0-16,-17 0 15,-1 0-15,0 0 16,0 0-16,71 0 16,-53 0-1,-18 0-15,-17 0 16,17 0-16,18 0 16,-18 0-16,18 0 15,-17 0-15,-19 0 16,54 0-16,-36 0 15,-17 0-15,-1 0 16,-17-18 78</inkml:trace>
  <inkml:trace contextRef="#ctx0" brushRef="#br0" timeOffset="55656.94">7620 4004 0,'18'0'156,"35"0"-140,123 0-16,-70 0 16,0 0-16,352 0 15,-228 0-15,-19 0 16,-123 0-16,-35 0 16,53 0-16,-71 0 15,1 0 1,34 0-1,36 0 1,70 0-16,1 0 16,-124 0-16,106 0 15,35 0-15,-18 0 0,-35 0 16,-106 0 0,71 0-16,-71 0 15,18 0-15,-35 0 16,17 0-1,18 0-15,0 0 16,35 0-16,-52 0 16,87 0-16,-17 0 15,-36 0-15,19 0 16,-72-18 0,71 1-16,-70-1 15,0 18 48,17 0-48,-17 0-15,17 0 16,-17 0-16,17 0 16,0 0-16,-17 0 15,-1 0-15,1 0 16,17 0-1,-17 0 1,17 0 0,1 0-16,-1 0 15,-18 0-15,1 0 16,17 0-16,-17 0 47,0 0 15</inkml:trace>
  <inkml:trace contextRef="#ctx0" brushRef="#br0" timeOffset="62474.02">7602 2999 0,'18'0'32,"17"0"-17,1 0-15,-1 0 16,-18 0-16,195 35 15,-71-17-15,-70-18 16,176 0-16,-159 0 16,124 0-16,-142 0 15,-35 0-15,71 0 16,-70 0-16,69 0 16,-69 0-16,-19 0 15,54 0-15,-53 0 16,105 0-16,-105 0 15,35 0 1,-36 0 0,36 0-16,-18 0 15,-17 0-15,70 17 16,-53-17-16,18 0 16,36 0-16,-72 0 15,89 0 1,-35 0-16,-18 0 0,-18 0 15,0 0-15,0 0 16,1 0-16,-19 0 16,19 0-1,-19 0-15,36 0 16,-18 0-16,1 0 0,-1 0 16,-17 0-1,17 0 1,0 0-16,0 0 15,1 0 1,-19 0-16,1 0 16,17 0-1,-17 0 1,0 0 0,-1 0-16,1 0 15,17-17 1,-17 17-1,-1 0-15,1 0 16,0 0-16,-1 0 16,19 0-1,-19 0-15,18 0 16,-17 0 0,17-18-1,-17 18 16,17 0-15,-17 0 0,17 0-1,-17 0 79</inkml:trace>
  <inkml:trace contextRef="#ctx0" brushRef="#br0" timeOffset="130793.73">11589 13282 0,'17'0'79,"-17"-18"-64,36-34-15,34 34 16,-52 0-16,0 18 15,-1-17-15,1 17 16,-1 0-16,1 0 16,0 0-16,-1 0 15,1 0 1,0 0-16,-1 0 16,19 0-1,-36 53 1,0-1-16,0 1 15,0-35 1,0 0-16,0-1 16,-36 19-1,-52-19 1,53 1-16,17-1 0,-17-17 31,17 0-15,-35 0-1,36 0-15,-1 0 16,-17 0-16,17 0 16,0 0 15,18-17 0,0-1-15,0 1 15,18-19 0,17-17-31,-17 53 16,-18-17-16,18-1 16,-1 18 234,1 0-250,0 0 15,-1 0-15,36 0 16,-35 0-16,17 0 15,18 0-15,-35 0 16,-1 0-16,1 0 16,0 0-1,-1-18 1,18 18-16,-17 0 16,17 0-1,18 0-15,-35 0 16,0 0-16,-1 0 31</inkml:trace>
  <inkml:trace contextRef="#ctx0" brushRef="#br0" timeOffset="142214.6">8502 5644 0,'18'0'32,"70"-17"-17,-35-18-15,105-124 16,-52 71-16,-88 35 16,35-71-16,-36 107 15,19-72-15,-1 36 16,-35 36-16,35-18 15,-35-18 1,36 35 0,-36 0-1</inkml:trace>
  <inkml:trace contextRef="#ctx0" brushRef="#br0" timeOffset="142854.81">8749 5080 0,'18'0'15,"-1"0"-15,107 123 16,-71-87-16,105 140 15,-69-70 1,16 17 0,-69-70-1,-19-53-15,1 18 78,-18 17-62,35 18-16,-35 0 16,0-35 15</inkml:trace>
  <inkml:trace contextRef="#ctx0" brushRef="#br0" timeOffset="143469.48">9613 5256 0,'71'0'62,"-54"0"-62,160 0 16,-124 0-16,-36 0 0,89 18 15,-71-18 1,-17 0 0,0 0-1</inkml:trace>
  <inkml:trace contextRef="#ctx0" brushRef="#br0" timeOffset="143983.76">9772 5592 0,'35'0'15,"0"0"1,18 0 0,-35 0-16,35 0 15,0 0 1,-35 0-16,17 0 16,-18 0-1,1 0-15,0 0 16,-1 0-1,1 0 1,17 0 0</inkml:trace>
  <inkml:trace contextRef="#ctx0" brushRef="#br0" timeOffset="145783.76">11165 4833 0,'-35'0'31,"-71"0"-15,53 0-16,-158 0 15,158 0-15,-124 0 16,107 0-16,52 0 16,-35 0-16,36 0 62,-54 124-46,71-72-1,-18 90-15,18-90 16,0-34-16,0 106 16,0-71-16,18-18 15,0 0 1,-1 18-16,19-18 16,-36-17-16,35 0 15,-35 17 1,0 18-16,0 35 15,0-70 1,0-1 0,0 1 140,0 17-140,0-17-1,0-1 1,0 1-16,0 17 15,0-17 1,0 0 0,0-1-16,0 18 15,0-17 17,18 0 61,-1-18-77,19 0-16,69 17 0,-34-17 16,70 18-1,-106-18 1,71 18-16,-88-18 15,35 0-15,0 0 16,-18 0 0,-18 0-16</inkml:trace>
  <inkml:trace contextRef="#ctx0" brushRef="#br0" timeOffset="146913.13">12682 4939 0,'18'0'31,"35"0"-31,88 18 16,-88-1-16,141 18 15,-141-35-15,-35 0 16,52 0-16,-35 0 15,-17 0 1,0 0-16,-1 0 16,1 0-1,0 0 1,-18 36 0,0 105-16,0-18 15,0-52 1,0 158-16,0-194 15,-53 159-15,17-158 16,19-1-16,17 0 16,0-17-1,0 0 1,0-1-16,17-17 16,-17 18-16,0 35 15,36-18 1,-36 0-1,17-17-15,-17 0 79,0-1-64,-17-17-15,-107 36 16,36-19 15,-18-17-31,71 0 0,-18 0 16,35 0-1,-17 0-15,0 0 63,-1 0-48,19 18-15,-1-18 16,1 17-16</inkml:trace>
  <inkml:trace contextRef="#ctx0" brushRef="#br0" timeOffset="156043.82">10954 5062 0,'35'0'125,"0"0"-110,1 0 1,-1 0 0,-18 36-16,-17-19 62,0 1-46,0 0-1,-17-1 17,-1-17-17,1 0-15,-1 0 16,0 0 0,1 18-1,-1-18-15,36 0 110,-1 0-95,1 0-15,0 0 16,-1 17-16,1-17 15,-1 0 1,-17 18 31,18 0-16,-18-1-15,0 1-16,0 0 15,0-1 32,0 1-31,-18-18-16,-17 18 16,18-18-16,-1 0 15,0 0 1,1 0-1,-1 0-15</inkml:trace>
  <inkml:trace contextRef="#ctx0" brushRef="#br0" timeOffset="156848.85">11501 5398 0,'0'-18'46,"-18"18"-30,-17 18 0,17-1-1,0 1-15,1-1 16,17 36 0,0-35-1,0 0 1,0-1 93,0-34-93</inkml:trace>
  <inkml:trace contextRef="#ctx0" brushRef="#br0" timeOffset="159936.79">11959 5115 0,'0'-17'31,"-17"17"-15,-1 0-1,0 0 1,1 0-16,-1 0 16,0 0-1,1 0-15,-19 17 16,1 1 0,-71 52-1,89-52-15,-1 0 0,18-1 16,0 1 15,35 0 0,1-18-31,-1 0 16,-17 0-16,-1 0 16,36 17-16,-18-17 15,71 0-15,-88 18 16,-1-18-16,1 0 15,0 0 1,-18 18 47,0-1-63,-18 1 15,-17 0 1,-18-18-16,53 17 15,-18-17-15,1 0 16,-1 18-16,0-18 16,1 0-16,-1 0 0,0 17 93,1-17-61,-18 0-1,52 0 47,1 0-47,35 0-15</inkml:trace>
  <inkml:trace contextRef="#ctx0" brushRef="#br0" timeOffset="162448.93">12559 5503 0,'-18'0'109,"18"18"-109,-17 35 16,17-35-16</inkml:trace>
  <inkml:trace contextRef="#ctx0" brushRef="#br0" timeOffset="164465.84">13000 5151 0,'-18'0'47,"-52"0"-47,52 0 15,-17 0-15,-1 0 16,-34 0 31,52 17-47,1 1 15,-19 35-15,1-36 16,35 1 0,0 0 15,0-1-15,18-17-1,-1 0-15,1 0 16,17 0-1,1 0-15,69 0 16,19 18 0,-106 0-16,52-1 15,-17-17-15,-53 18 63,0 0-48,-18 17 1,1-18 0,-1 1-16,-17 17 0,0-35 15,-1 53-15,1-53 16,0 0-16,17 18 16,0-18-16,1 0 15,-1 0 1</inkml:trace>
  <inkml:trace contextRef="#ctx0" brushRef="#br0" timeOffset="173403.46">10724 5345 0,'18'0'32,"88"0"-17,-53 0 1,-18 0-16,-17 0 16,-1 0-16,19 0 15,-19 0 32</inkml:trace>
  <inkml:trace contextRef="#ctx0" brushRef="#br0" timeOffset="173973.42">10672 5662 0,'70'0'16,"-52"0"-1,52 0-15,-52 0 16,35 18-1,-36-18-15,1 0 47</inkml:trace>
  <inkml:trace contextRef="#ctx0" brushRef="#br0" timeOffset="174498.8">10777 5927 0,'18'0'15,"17"0"1,1 0-16,34 0 15,-52 0-15,35 0 16,-36 0 0,1 0-1</inkml:trace>
  <inkml:trace contextRef="#ctx0" brushRef="#br0" timeOffset="174917.06">10795 6174 0,'18'0'16,"-1"0"-16,89 0 15,-88 0-15,17 0 16,0 0-16,-17 0 0,0 0 31,-1 0-15</inkml:trace>
  <inkml:trace contextRef="#ctx0" brushRef="#br0" timeOffset="175306.24">10672 6491 0,'52'18'0,"-16"-18"16,34 0-16,-34 0 16,-19 0-1,1 0 1,-1 0-1</inkml:trace>
  <inkml:trace contextRef="#ctx0" brushRef="#br0" timeOffset="175649.59">10654 6720 0,'18'0'32,"34"0"-17,-34 0-15,88 53 16,-88-53-16,17 0 16,-18 0-16,19 18 15</inkml:trace>
  <inkml:trace contextRef="#ctx0" brushRef="#br0" timeOffset="175931.77">10689 7020 0,'18'0'16,"35"0"0,-36 0-16,36 0 15,-35 0 16,0 18 16,-18 0-31,0 17-16</inkml:trace>
  <inkml:trace contextRef="#ctx0" brushRef="#br0" timeOffset="176222.81">10672 7232 0,'52'0'32,"-34"0"-32,17 0 15,18 0-15,-35 0 16,0 0-16,-1 0 15,1 18 1,-1-18 0</inkml:trace>
  <inkml:trace contextRef="#ctx0" brushRef="#br0" timeOffset="183314.96">7408 2981 0,'0'18'78,"18"-18"-78,-18-18 16,0 0-16,18-52 16,-1 35-16,1-18 0,-18-18 15,35 36 1,-35 17 0,0 0 30,18-17-46,17 0 16,-17 35 78,-1 0-63,36 0-15,-17 0-1,69 0 1,-52 0-16,71 53 16,35-18-1,-89-35-15,-52 0 16,17 0-16,0 0 15,18 18 1,-18-1 0,-17-17-1,-18 18 110,0 35-125,0 53 16,0-71 0,18 0-16,17 36 15,-17-53 16,-1-18 16,1 0-47,0 0 16,-1 17-16,-17 18 109,-17-35-93,-36 0-16,17 18 16,-52-18-16,35 0 0,-35 0 15,0 0 1,35 0-16,-53 0 15,53 0 1,0 0-16,36 0 16,-1 0-1,0 0 1,-35 0 0,36 0-16,-107 0 15,19 0 1,34 0-1</inkml:trace>
  <inkml:trace contextRef="#ctx0" brushRef="#br0" timeOffset="187739.61">10813 4921 0,'-18'0'109,"0"0"-109,1 0 16,-1 18 0,-17 0 15,0-1-15,17-17-1,0 18 1,1-18 15,-1 0-15,18 17 31,-18 1-47,-17-18 15,17 35 1,-17-35 140,35 36-156,0-19 0,0 1 16,0 35-16,0 0 15,0-18 1,0 18-16,0-18 16,0 1-16,0-19 46,0 1-46,0-1 32,0 19-17,0-19 1,0 1 0,0 0-16,0-1 15,0 1 1,0 0-1,0-1 17,0 1-17,0 17 1,0-17 0,0-1-1,-17-17-15,17 18 16,0 0 46,0 17-46,0-17 0,0-1 30,0 1-46,0-1 16,0 1 0,0 0-16,0-1 78,0 1-47,0 0-15,0-1 46,0 1-46,0 0 15,0-1-31,0 1 16,52-18 140,-16 35-140,-19-35-16,54 18 0,-18-18 15,-18 0 1,18 0-16,-35 0 15,-1 0 1,1 0-16,0 0 16,-1 0-16,1 17 15,17-17 1,-17 0-16,-1 0 16,1 0-1,0 0 1</inkml:trace>
  <inkml:trace contextRef="#ctx0" brushRef="#br0" timeOffset="190937.01">10760 6174 0,'-18'0'109,"-17"0"-109,17 0 16,-35 35-16,36-35 15,-54 18 1,1 17-16,52-18 0,0-17 16,1 0-16,-1 18 15,0-18 1,-17 0-16,35 18 16,-18-18-16,1 0 15,17 17 1,-36-17 109,36 53-125,0 18 15,0-18 1,0-36-16,-17 54 16,17-18-1,0-18-15,0-17 16,0 17-16,0-17 62,0-1-46,0 1-16,0 35 16,0-35-16,0 17 15,0 0 1,17-17 15,-17-1-15,18 1-1,-18 35 1,18-18 0,-1-17-1,-17-1 1,18-17 0,17 0 15,-17 0 0,17 0-15,1 0-16,-19 0 15,36 0-15,-18 0 16,18 18-16,0-18 16,-35 18-1,-1-18 1,19 0-1,-19 0-15,19 0 16,17 0 0,-36 17-16,-17 1 125,-17-18-94</inkml:trace>
  <inkml:trace contextRef="#ctx0" brushRef="#br0" timeOffset="197473.84">7638 4057 0,'-18'-18'172,"18"1"-156,0-36-1,0 35-15,0 0 16,0 1-16,0-1 16,0 1-1,0-1 1,0 0 0,0-17-1,0 17 1,0 1-16,0-1 15,0 0 1,0 1 0,0-1-16,0 1 31,0-1-31,0 0 16,0-17-16,0 17 31,0 1 47,18-19-78,-18 19 16,0-1-1,17 18 157,1 0-156,0-18-16,34 1 15,-16 17 1,-1 0-16,0 0 16,1 0-16,-1 0 15,0 0 1,18 0-16,18 0 15,17 0 1,-71 0-16,19 0 16,17 0-1,0 0 1,17 0 0,-35 0-16,-17 0 15,53 0-15,-1 0 16,-17 0-16,-18 0 15,-17 0 32,0 0-31,17 0-16,18 17 16,-36-17-16,36 36 15,-17-36 1,-19 17-16,1-17 15,35 18-15,-36-18 47,19 18-31,-19-1 0,1-17-16,35 53 15,-35-35 1,17 0-16,-17-18 15,-1 0 1,-17 17 0,18-17 15,-1 0-15,1 0-16,-36 0 125,1 35-79,-1-35-14,1 18-17,17 17 32,-18-17-31,0 17-16,18-17 15,0 17 1,0-17 422</inkml:trace>
  <inkml:trace contextRef="#ctx0" brushRef="#br0" timeOffset="205221.13">8396 8696 0,'18'0'109,"-1"0"-93,36 0 0,-17 0-16,87-71 15,-17-52-15,-71 52 16,71-123 0,-106 159-16,35-53 15,18-18-15,-35 71 16,-18 17-16,17 1 15,-17-1 48</inkml:trace>
  <inkml:trace contextRef="#ctx0" brushRef="#br0" timeOffset="205705.94">8643 8079 0,'18'0'31,"-1"0"-15,19 35 0,17 88-16,-36-70 15,89 159-15,-106-177 16,88 106-16,-35-35 16,-35-71-16,17 1 15,-17-36 1,17 0 15</inkml:trace>
  <inkml:trace contextRef="#ctx0" brushRef="#br0" timeOffset="206169.58">9454 8132 0,'18'0'31,"17"0"-31,54 17 0,-54 1 16,0-18 0,71 70-16,-88-70 15,-1 0-15,1 0 31</inkml:trace>
  <inkml:trace contextRef="#ctx0" brushRef="#br0" timeOffset="206506.54">9419 8590 0,'71'0'15,"-54"0"1,1 0-16,53 0 16,-36 0-16,88 0 15,-52 35 1,-54-35-16,72 18 0,-36 0 16,-36-18 46</inkml:trace>
  <inkml:trace contextRef="#ctx0" brushRef="#br0" timeOffset="207848.88">10777 7973 0,'-88'0'31,"53"0"-15,-18 0-16,-18 0 15,54 0-15,-18 0 16,-1 53 31,-17-36-32,36-17-15,-1 0 0,-35 18 16,35-18-16,-17 35 31,35 1 47,0-1-78,0 141 16,18-35-16,-18-53 16,0 159-1,0-53-15,0-141 16,0-35-16,17 0 15,1-18 1,0 0 0,-1 0-16,19 0 31,-19 17-15,-17 19 15,0-19-31,0 1 31,0 0-15,0-1 46,0 1-46,-17-1-16,17 1 15,-18 0 1,53-18 125,1 0-141,17 0 15,88 0-15,-106 0 0,194 0 16,-194 0 0,124 0-16,-53 0 15,-88 0-15,35 0 16,-36 0-16,-17 17 78,-17 19-62,-1-36-1,-17 17 1</inkml:trace>
  <inkml:trace contextRef="#ctx0" brushRef="#br0" timeOffset="209423.51">10460 8255 0,'18'0'31,"34"0"-31,19 0 16,-18 0-1,-35 0-15,17 0 16,0 0-16,-17 0 16</inkml:trace>
  <inkml:trace contextRef="#ctx0" brushRef="#br0" timeOffset="210325.7">10813 8149 0,'17'0'46,"19"0"-30,-19 0 0,1 0-1,17 18 17,-35-1-1,0 1-16,0 0-15,0-1 32,0 1-32,0 0 15,-18-1 1,18 1 31,-17 0-32,17-1-15,-53 1 16,18 52-16,17-70 16,0 18-16,-52 17 15,52-35-15</inkml:trace>
  <inkml:trace contextRef="#ctx0" brushRef="#br0" timeOffset="211145.61">10583 8714 0,'18'0'47,"0"0"-47,-1 0 15,1 0-15,0 0 16,-1 0 0,18 0-1,-17 0-15,0 0 16,-1 0 15,1 0-15</inkml:trace>
  <inkml:trace contextRef="#ctx0" brushRef="#br0" timeOffset="211795.05">10777 8643 0,'0'-18'16,"18"18"15,17 0-31,1 0 16,-19 0-16,1 0 16,17 0-16,-17 0 31,-1 0 16,1 0 0,-18 18-32,0 0 1,-18-1-16,-17 1 15,0 0-15,17-1 16,1 1-16,17 0 16,-36-18-16,36 17 62</inkml:trace>
  <inkml:trace contextRef="#ctx0" brushRef="#br0" timeOffset="212306.84">10672 8908 0,'70'0'31,"-52"0"-15,-1 0-16,1 0 15,17 0 1,1 0 0,16 0-16,-34 0 15</inkml:trace>
  <inkml:trace contextRef="#ctx0" brushRef="#br0" timeOffset="212967.31">10866 8890 0,'17'0'0,"18"0"0,1 0 15,-19 0 1,1 0 0,0 0-1,-1 0 1,1 0 15,0 0 0,-1 0 48,-70 53-48,36-53-31,-36 18 15,35-1 1,-17-17 0,0 0-16,17 0 78,0 0-63,1 18 1</inkml:trace>
  <inkml:trace contextRef="#ctx0" brushRef="#br0" timeOffset="-209838.96">11800 12894 0,'142'0'93,"-54"-18"-93,123 1 16,-52 17 0,-106 0-16,53 0 15,-71 0-15,36 17 16,-54-17-16,19 36 15,-19 70 1,1-71-16,-18 141 0,0-35 16,0-88-16,0 247 15,-88-88 1,17-124 0,36-53-16,-142 89 15,125-89-15,-160-17 16,88-18-16,72 0 0,-125 0 15,18-106 1,54-18-16,-19-34 16,54 87-16,-54-211 15,89 229-15,17 18 16,0-1-16,18 19 16,0-1-1,0 0-15,0-52 16,18 35-16,70-124 15,36 53 1,-1-35-16,-105 141 16,35 0-16,0 0 15,-36 0 1,19 0 0,-19 0-1,19 0-15,-19 0 16,54 35-1,-71 0-15,70 36 16,-52-53 0</inkml:trace>
  <inkml:trace contextRef="#ctx0" brushRef="#br0" timeOffset="-208327.04">10971 8008 0,'0'53'78,"18"18"-62,0-36-16,17 35 16,-17-70-16,-18 36 15,17-36-15</inkml:trace>
  <inkml:trace contextRef="#ctx0" brushRef="#br0" timeOffset="-206157.99">11007 7973 0,'53'0'16,"17"35"0,-17-17-16,88 52 15,-123-70-15,141 88 16,-71-88 0,-35 0-16,17 0 15,36 0 1,-35 0-16,-18-17 15,-36 17 1,107-53-16,-54 53 16,-52 0-1,52-18-15,-17 18 0,18 0 16,-36 0 0,-17 0-16,17 0 0,0 0 15,-17 0 1,0 0-16,17 0 15,-17 0 1,-1 0 0,1 0-16,70 0 0,-53 0 15,53 0 1,-35 0-16,-35 0 16,53 0-16,-36 0 15,-17 0 1,-1 0-1,1 0 1,-1 0 0,36 0-16,-17 0 15,-19 0 1,1 0-16,0 0 109,-18 36-109,-36 52 16,19-71-16,-19 142 16,19-141-16,-1 123 15,18-88-15,0-36 16,0 1 124,-18-18-140,-34 0 16,34 0-16,-70 0 0,17-18 16,-88-17-16,54 35 15,16-18 1,-34-17-16,70 35 16,-53 0-16,53 0 15,18-17-15,-36 17 16,54 0-16,-36 0 15,0 0-15,18 0 16,-89 0-16,89 0 16,-142 0-1,19 0-15,52 0 16,71 0-16,17 0 16,0 0-1,1 0 16,-19 0-15,-52-18-16,-18 0 16,89-17-1,-1 35-15,0 0 16,18-18 171,18 1-171,0 17 15,-18-18 16,0-17-31,0-18-16,0 35 15,0-88-15,0 89 16,0-18 0,0 17-1</inkml:trace>
  <inkml:trace contextRef="#ctx0" brushRef="#br0" timeOffset="-195469.34">2628 6932 0,'0'-18'219,"-17"-52"-219,-1-106 0,18 123 15,0-71-15,0 89 16,0-18-16,53-35 16,-36-18-1,36 35 1,-35 36-16,17-106 16,-35 123-16,0-52 15,0 34 63,0 1-78,0 18 16</inkml:trace>
  <inkml:trace contextRef="#ctx0" brushRef="#br0" timeOffset="-191281.76">2646 5697 0,'35'0'31,"18"0"-15,-35 0-16,35 0 0,-36 0 16,1 0 15,0 0-15,-18-17-1,17-19 16,18 36 1,-17 0-17,0 0-15,17 18 16,-35 0-16,35 17 16,-35-17-1,0 17-15,36-35 110,-19 0-110,36 0 15</inkml:trace>
  <inkml:trace contextRef="#ctx0" brushRef="#br0" timeOffset="-190463.45">6297 4339 0,'-53'0'31,"-17"0"-15,34 0-16,-175 0 16,140 0-16,-158 0 15,17 0-15,142 0 16,-195 0-1,212 0-15,-35 0 0,53 0 63,35 18-63,0 17 16,0-17-16,-18 17 15</inkml:trace>
  <inkml:trace contextRef="#ctx0" brushRef="#br0" timeOffset="-189917.42">5009 4339 0,'0'18'32,"-70"52"-32,52-70 15,-141 124-15,124-107 16,-141 72-16,123-36 15,35-36-15,1-17 16,70 0 47,-36 0-63,71 18 15,-52-18-15,-19 0 16,36 35-16,-18-35 15,1 0-15,-1 0 16,-17 0 0,-1 0-1</inkml:trace>
  <inkml:trace contextRef="#ctx0" brushRef="#br0" timeOffset="-182165.27">4639 3140 0,'-18'0'16,"1"0"-1,-1 0 1,0 0 62,1 0-47,-1 0-31,1 0 16,-1 0 78,0 0-79,1-18 110,17 0-109,0 1 15,0-1 32,0 1 265,0-1-313,-18 0 63,0 1-31,1 17 0,-1-18-47,0 18 16,1-18-1,-1 1-15,-17 17 47,17-18-31,18 0 0,-17 18-1,-1-17 32,18-1-31,-18 18-1,1 0 48,-36 0-48,18 0 110,17 0-125,0 0 32,18 18-17,-35 17 1,17-35 109,1 18-125,-1-18 16,18 17-1,0 1 32,18 17-16,-18-17-31,0 0 16,0 17 0,0 0-1,17-35 16,1 0-15,-18 18 109,0-1-109,-18-17 140,18 18-140,-17 0-1,17-1 16,0 1-15,0 0-16,0-1 31,17-17-15,19 0 46,-19 18-46,19-18 0,-19 0-16,1 0 15,-1 0 1,1 0 0,0 0-1,-1 0-15,1 0 31,0 0-31,17 0 16,-17 0 0,-1 0-1,1 0 1,-1 0 31,1 0-32,0 0 64,-1 0-48,1 0 47,17 0-62,1 0-1,-19 35-15,1-35 16,-18 18 109,0-1-94,-18-17 32,1 0-48,-19 18-15,1 0 16,0-1-1,17 1 1,0 0 0,1-18-1,-1 17 17,1-17-32,-19 18 0,19-18 15,-1 0 1,0 0 15,1 0-15,-1 0-1,0 0 32,1 0-31,-1 0-1,1 0-15,-1 0 16,0 0 47,1 0-32,-1 0-16,0 17-15,1 1 32,-1 0-17,36-1 48,-1-17-63,54 36 15,-53-36 1,17 35-16,0-17 16,-35-1-16,18-17 15,-1 0 1,-17 18 0,18-18-1,0 0-15,-1 0 16,1 0-16,0 0 15,-1 0 17,-17 18 15,0 17-47,-53 0 15,18-35 1,-18 18-16,35-1 15,-17-17-15,-88 0 16,52 0-16,53 0 16,-140 0-16,140 0 15,-35 0-15,18 0 16,17 0 62,54 0-15,34 0-48,1 0-15,-36 0 16,-17 0 31,-18 36 15,0-19-62,-53 1 16,35 0-16,0-1 15,1 1 1,17-1-16,17-17 47,1 0-31,0 0-1,-1 0-15,36 0 16,71 18 15,-107-18-31,1 0 16,0 0-1,-18 18 48,0 52 15,0-34-62,0-19-1,0 1-15,0 0 94,0 17-78,17-35 30,1 0 1,0 0-15,-1 0-32,1 17 15,-18 1 16,0 17-15,0-17-16,-35 17 16,-18-35-1,35 18-15,-35-18 16,35 18 0,1-18-1,-1 0 1,0 0 62,18 17-16,0 1-62,0-1 32,0 1-17,0 0 1,0-1 15,0 1-15,0 0-1,-35-1 1,35 1-16,-17-18 16,-1 35-16,0-35 31,-17 18 0,17-1-15,-17-17-16,0 0 15,17 0 1,1 0 15,-1 0-15,-17 0-16,-1 0 16,1 0-1,17 0 1,1 0-1,-1 0 1,0 0 0,-17 0-1,18 0-15,-1 0 16,0 0 15,1 0-15,-19 0-16,19 0 15,-19 0-15,1 0 16,53 0 78,-1 0-94,1 0 0,35 0 15,0 0 1,-35 0 0,17 0-16,-18 0 15,1 0-15,0 0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158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60" units="1/cm"/>
          <inkml:channelProperty channel="T" name="resolution" value="1" units="1/dev"/>
        </inkml:channelProperties>
      </inkml:inkSource>
      <inkml:timestamp xml:id="ts0" timeString="2020-10-29T00:22:26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3722 406 0,'0'-18'32,"-35"18"-17,-160 18-15,178-18 16,-71 0-1,-106 35-15,176-17 0,-123 52 16,53-17-16,52-35 16,-34 105-1,35-105-15,35 70 16,0-53-16,0 53 16,17 36-16,19-89 15,69 71-15,-69-71 16,69 1-16,142 69 15,-194-69-15,230 52 16,-248-88-16,53 0 16,106 0-16,-159 0 15,71-35-15,-88 35 16,52-36-16,-17-34 16,-35 52-16,52-88 15,-52 53 1,-18 36-1,35-18-15,-17 17 16,-18 0 15,-18 1 1,1 17-17,-1-18 1,0 0-1,1 1-15,-1 17 16,1 0-16,-19-18 16,19 18-1,-1 0-15,-35 0 16,-53-18 0,18 18-16,53 0 15,-18 0 1,-53-17-16,71-1 0,-18 0 15</inkml:trace>
  <inkml:trace contextRef="#ctx0" brushRef="#br0" timeOffset="1497.28">14764 476 0,'0'36'31,"0"52"-31,0 70 16,0-122-16,0 87 15,0-105-15,0 52 16,0-17-16,0-35 15,0 17-15,0-17 16</inkml:trace>
  <inkml:trace contextRef="#ctx0" brushRef="#br0" timeOffset="2613.21">14764 494 0,'0'-18'31,"35"1"-15,88-54 0,124 53-1,-17-34-15,-142 52 16,106 0-16,-159 0 16,18 0-16,-141 88 93,70-71-93,-105 72 16,88-89-16,-36 35 16,-35 71-1,53-89-15,-35 36 16,70-53-16,1 18 15,-1-1-15,-17 19 32,17-19-32,18 1 15,-70 0 1,34-1-16,1-17 16,17 0-16,1 18 15,-1-18 95,1 0-95,-19 0-15,1 0 94</inkml:trace>
  <inkml:trace contextRef="#ctx0" brushRef="#br0" timeOffset="4424.1">688 2293 0,'18'-53'78,"-1"53"-78,18 0 16,18-18-16,-35 18 15,17-35-15,1 35 16,-19-17-16,1-19 16,-18 19-16,35-1 15,-35 0 1,18 1 0,-1 17 77,1 106-77,-18 141 0,0-106-16,0-106 15,-35 88-15,35-17 16,0-88-16,0 52 15,-18-70-15,18 18 16,0 0-16</inkml:trace>
  <inkml:trace contextRef="#ctx0" brushRef="#br0" timeOffset="6490.74">3193 2399 0,'0'-18'47,"0"1"-31,0-1-16,70-17 15,-52-1-15,70 1 16,-35 17-16,17 18 15,89-17 1,-106 17-16,35 0 16,-52 0-1,-19 0-15,1 17 16,0 19-16,-18-1 0,35 18 16,-35-18-1,0 18-15,-35 18 16,-18-18-1,-53 35-15,71-71 16,-71 54-16,70-53 16,1-18-1,35-18 48,0-17-63,88-18 15,-70 18 1,88 17-16,-53 18 0,-18 0 16,18 0-1,0 0-15,-18 35 16,-17-17-16,-18 52 16,0 1-1,0-36 1,0-17-16,0 17 15,0-17-15,-18 52 16,-17-52-16,0 0 16,-54-1-16,54 19 15,-71-36-15,89 0 16,-19 0-16,-52 0 16,70 0-16,-52 0 15,52 0 1,1 0-16,-1 0 15,0 0-15</inkml:trace>
  <inkml:trace contextRef="#ctx0" brushRef="#br0" timeOffset="7469.32">14605 2205 0,'0'70'31,"0"-17"-31,0 18 0,18 211 16,-18-211-16,0 17 16,0 71-1,0-106-15,0-18 16,17-18-16,1 19 15</inkml:trace>
  <inkml:trace contextRef="#ctx0" brushRef="#br0" timeOffset="7837.24">14711 2769 0,'17'-17'31,"1"-1"-15,53 18-16,-36-18 15,53 1-15,-70 17 16,105-36 0,-52 36-1,-71-17-15,17-1 16,19 18-16,-19-35 31,1 35-15</inkml:trace>
  <inkml:trace contextRef="#ctx0" brushRef="#br0" timeOffset="8253.48">15240 2311 0,'0'17'32,"0"36"-17,0 88 1,0 71 0,0-53-16,0-142 0,-18 72 15,18-54 1,0-17-16,0 17 15,0 0 1,-17-17 31,17-1-47,-36 19 16</inkml:trace>
  <inkml:trace contextRef="#ctx0" brushRef="#br0" timeOffset="9225.53">723 4692 0,'53'-35'0,"123"-36"16,177-52-16,-229 70 0,440-71 15,-476 107-15,89-1 16,-160 18-1,-70 88 17,53-53-17,-158 159-15,140-158 16,-88 34-16,-52 142 16,122-177-16,-140 124 15,141-124-15,-36 18 16,-17 53-1,88-88-15,-18 17 0,53-35 32,-17 0-32,88 0 15,-88 0-15,35 0 16,-18 0 0,-18 0-16,19 0 15,-19 0-15,19 0 16,34 18-1,-52-1-15,-18 1 32</inkml:trace>
  <inkml:trace contextRef="#ctx0" brushRef="#br0" timeOffset="11171.02">4075 4233 0,'-36'-17'16,"-122"-54"-1,140 71-15,-35 0 16,53-17-16,-35 17 15,17 0 32,0 0-47,-52 88 16,70-53-16,-53 53 16,35-53-16,1 36 15,17-18 1,0-18-16,0 18 15,17-53-15,19 0 16,52 0-16,-35 0 16,70 0-16,-88 0 0,71 0 15,0 0 1,-35 0 0,-36 0-16,-17 0 15,17 0 1,-35 18-16,18-1 15,-1 1-15,1 17 16,-18 1 0,0-19-16,0 71 15,-53-17 1,0-36 0,-18 1-16,-52 69 15,88-105-15,-71 36 16,71-1-16,17-35 15,-70 18 1,70-1-16,0-17 16,1 0-16,-18 0 15,-18 0-15,35 0 16,0 0-16,1 0 16</inkml:trace>
  <inkml:trace contextRef="#ctx0" brushRef="#br0" timeOffset="12502.87">14676 4427 0,'17'-17'0,"1"17"16,35 17-16,-18 36 16,0 71-16,18 87 15,-53-175-15,0 158 16,0-159-16,0 0 15,0 53 1,0-70-16</inkml:trace>
  <inkml:trace contextRef="#ctx0" brushRef="#br0" timeOffset="13118.86">14482 4516 0,'17'-18'31,"-17"0"-15,35 1-16,-17 17 15,70-18-15,-17-17 16,-18 17-16,53 18 16,-54 0-16,54-18 15,-88-17 1,53 35-16,34-17 16,-34 17-1,-53-18-15,-1 18 16,1 0-1,-1 0 1</inkml:trace>
  <inkml:trace contextRef="#ctx0" brushRef="#br0" timeOffset="14475.01">1376 6862 0,'0'-18'47,"35"-17"-32,53-18 1,-17 35 0,-53 18-16,17 0 15,-18 0 1,1 0-16,17 0 16,-17 0-16,-18 53 15,0-35 1,0-1-1,0 1-15,0 0 16,0-1 47,0 54-48,0-18 1,53 35-16,-35 88 31,-18-141-31,0 1 16,0-19-16,0 1 15,0 0-15,-36-1 16,-17 1-16,36 0 16,-19-1-16,19 1 15,-36 0 1,-18-18-16,54 17 15,-54-17-15,18 0 16,18 0-16,-36 0 16,36 0-1,17 0-15</inkml:trace>
  <inkml:trace contextRef="#ctx0" brushRef="#br0" timeOffset="16811.41">4357 6227 0,'-35'0'31,"-107"0"-15,90 0-16,-19 0 15,-105 0-15,140 0 16,1 0-16,17 0 16,1 0 15,-1 0-15,0 52-1,-17-34-15,35 53 0,0-54 16,-17 19-1,17-19 1,17 1 0,71-1-1,-52-17-15,52 53 16,-53-35-16,-17-18 16,17 53-16,-17-53 15,17 35-15,-17-17 16,-1-18-16,19 18 15,16 17-15,-34-35 16,0 0 0,17 53-16,-35 0 15,0-18 1,0 0 0,0-17-1,0-1-15,-18 19 16,-17-19-16,35 1 15,-35-18-15,-53 18 0,52-1 16,-17-17 0,-88 0-1,35 0-15,71 0 16,-18 0-16,18-35 16,35 17-1</inkml:trace>
  <inkml:trace contextRef="#ctx0" brushRef="#br0" timeOffset="17709.68">15134 6897 0,'-17'17'16,"-1"125"-1,18-107-15,-71 176 16,36-140-16,17 17 16,1 18-1,17-88-15,0-1 16,0 1-16</inkml:trace>
  <inkml:trace contextRef="#ctx0" brushRef="#br0" timeOffset="18143.49">14623 6985 0,'194'-53'15,"-106"18"1,0 35-16,88-53 16,-123 53-16,71-18 15,-107 18-15,36 0 16,36-35-1,-72 35-15,1 0 16,0 0-16,-1 0 16,1 0-1,-1 0 17,19 0-17</inkml:trace>
  <inkml:trace contextRef="#ctx0" brushRef="#br0" timeOffset="27054.97">1517 10724 0,'0'-17'16,"35"-1"-16,159 18 31,-106 0-31,54 0 0,316 0 16,-334 0-1,546 0-15,-529 0 16,247 0-16,476 0 16,-687 0-16,599 0 15,-582 0-15,194 0 16,335 0-16,-635 0 15,53 0-15,-158 0 125,-1 0-125</inkml:trace>
  <inkml:trace contextRef="#ctx0" brushRef="#br0" timeOffset="28255.31">4075 9631 0,'-18'-35'16,"0"35"-1,-35-18-15,0 18 16,-52 0-16,52 0 16,0 0-16,-53 35 15,88-17 1,-52 35-16,34-18 15,-16 71-15,52-89 16,-36 54-16,36-36 0,0 1 16,0-1-1,0-17-15,18 17 16,17 0-16,-17-17 16,141 17-1,-142-35-15,195 71 0,-142-71 16,54 0-1,17 0-15,-88 0 16,35 0-16,-53 0 16,36-18-1,-36 0 1,-35 1-16,0-1 16,36-17-1,-36 17-15,0 0 0,17 1 16,-17-1 46,-35 18-46,-89 0 0,107 0-16,-160 0 15,125 0-15,-37 0 16,-69 0-1,140 0-15,-88 0 0,88 0 16,1 0-16,-1 0 16,1 0-1,-1 0 17,-17 0-17,17 0-15,-17 0 16</inkml:trace>
  <inkml:trace contextRef="#ctx0" brushRef="#br0" timeOffset="31946.63">6456 2311 0,'-35'0'31,"-1"0"-31,-70 17 16,-123-17 0,-53 0-1,229 0 1,35 18 31,-52-18-32,17 0-15,-35 18 16,17-1-16</inkml:trace>
  <inkml:trace contextRef="#ctx0" brushRef="#br0" timeOffset="32860.71">5503 2028 0,'-158'89'16,"158"-72"-1,-18-17-15,-35 18 16,18 35 0,-1-53-1,36 35-15,-17-35 16,-1 18-16,1 17 31,-36 0-31,0 1 16,35-1-16,-52 0 15,34 0-15,19-17 16,34-18 31,36 0-31,88 0-16,-105 0 15,122 0 1,-52 0-16,0 0 0,88 0 15,-176 0-15,70 35 32,-71-17-1</inkml:trace>
  <inkml:trace contextRef="#ctx0" brushRef="#br0" timeOffset="36826.21">2187 11430 0,'18'0'47,"70"0"-31,-70 0 0,-1-18-16,19 1 0,-1 17 15,-35-18 1,18 0-16,17 1 15,0-1-15,-17-17 16,-1 35-16,1-35 16,35-1-1,-53 89 142,0-17-157,0-1 0,0 106 15,-18-106-15,18 18 16,0 71-1,-35-54 1,35-52-16,0-1 63,0 1-48,0 0 1,-18 17-16,18-17 15</inkml:trace>
  <inkml:trace contextRef="#ctx0" brushRef="#br0" timeOffset="39609.33">3440 11642 0,'17'0'47,"1"-18"-47,-1 18 15,19 0-15,-1-18 16,0 18-16,54-17 16,-72 17-16,54 0 15,52-18-15,-88 18 16,18 0-16,-35 0 15,17 0 1,-17 0 0,17 0-16,-17 0 31,0 0 63,-71 18-79</inkml:trace>
  <inkml:trace contextRef="#ctx0" brushRef="#br0" timeOffset="39967.69">3651 11783 0,'36'0'32,"105"0"-17,-106 0 1,124 0-16,-142 17 0,72-17 16,34 0-16,-88 0 15,53 18 1,-70-18-16,0 0 15,35 0-15,-36 0 32</inkml:trace>
  <inkml:trace contextRef="#ctx0" brushRef="#br0" timeOffset="41037.72">4868 11430 0,'0'-18'31,"0"1"-15,53-54-16,-35 54 16,52-36-16,-34 53 15,34-53-15,54 0 16,-107 53-16,36 0 15,-17 0-15,-19 0 16,1 0 0,0 0-16,17 0 31,-35 53-15,0-18-16,0-17 0,0-1 15,0 54 1,-18-71-16,-17 17 15,35 19-15,-35-36 16,-1 17-16,19-17 16,34 0 93,89 0-93,-35 0 15,17 36-31,-53-19 0,18 54 16,0-36-16,-18 53 15,-35-52 1,0-1-1,0-17 1,0-1 0,-17 1-1,-36-1-15,35 1 16,-88 35-16,89-53 16,-36 0-16,-18 18 15,36-18-15,-18 0 16</inkml:trace>
  <inkml:trace contextRef="#ctx0" brushRef="#br0" timeOffset="48763.66">2064 13176 0,'0'-70'125,"0"52"-110,0 0-15,35-17 16,-17 0-16,-1 17 16,36-52-16,0 34 15,-35 36 1,88-35-16,-18 17 15,-71 1-15,19 17 16,-19 0 0,-17-18-16,36 18 15,-19 0 32,1 0-31,0 18-1,-1-18 1,-17 35 0,0 18-16,0-35 0,0 52 15,0-52-15,0 0 16,0 34 0,0-34-16,0 0 15,-17 17-15,17-17 16,-36 52-16,19-52 15,-36 35-15,35-18 16,-17 18-16,0 0 16,-1-36-16,19 54 15,-1-53 1,-17-1-16,17 19 16,0-36-16,-17 35 15,17-18-15,1-17 31,17 18-15,-18-18 0,1 0-16,-1 0 15,0 0-15,36 0 172,35 0-156,-18 0-1,-17 0 1,-18-18-16,35 18 31,-17 0-31,17-17 16,0 17 0,1 0-16,16 0 15,-34 0-15,35 0 16,0 0-16,-18-18 15,0 18 1,-17 0-16,0 0 16,17 0-16,-17-17 15,-1 17 32,1 0-31,0 0-1,-1 0 1,1 0 0,0 0-1,-1 0 1,54 0 0,-107 0 109</inkml:trace>
  <inkml:trace contextRef="#ctx0" brushRef="#br0" timeOffset="49667.02">3933 13000 0,'-17'-35'47,"140"17"-32,-105 18 1,35-18-16,53 18 15,0 0 1,-89 0-16,18 0 16,18 0-16,-35 0 15,53 0-15,-36 0 16,-18 0-16,1 0 16,0 0-16,-1 0 15,1 0 1,0 0 15</inkml:trace>
  <inkml:trace contextRef="#ctx0" brushRef="#br0" timeOffset="50337.89">3845 13282 0,'18'0'63,"52"0"-63,-34 0 0,17 18 15,35-1 1,-70-17-16,52 18 16,-52-18-16,35 0 15,-36 0 1,36 0-16,-35 0 15,17 0-15,18 0 16,-35 0 0</inkml:trace>
  <inkml:trace contextRef="#ctx0" brushRef="#br0" timeOffset="54463.5">6103 12541 0,'-18'0'47,"-17"0"-31,17 0-16,-52 0 15,52 0-15,-52 36 16,17-1 0,35-35-1,1 0-15,-19 17 16,1 1-16,0 0 16,35-1-16,0 1 31,-18 35-16,0-18-15,18-17 16,0-1 0,0 1-16,0 0 31,36-18-31,-19 0 16,1 0-1,0 0 1,35 0-16,-18 0 15,53 35-15,106-35 16,-159 0-16,54 0 16,-72 0-1,1 0 1,-1 0-16,-17 18 47,18 35-47,0-36 15,-18 19-15,0 87 16,0-105-16,0 35 16,0-18-16,-18-18 15,-35 19-15,36-36 16,-89 35-16,88-17 16,-70 17-16,-36-17 15,107-18-15,-36 0 16,35 0-16,-17 0 15,0 0 1,17 0 0,-17 17-1,17-17 1,0 0 62,1 0-62</inkml:trace>
  <inkml:trace contextRef="#ctx0" brushRef="#br0" timeOffset="55331.5">5786 12488 0,'0'18'0,"52"-18"16,-34 0 0,17 0-16,18 0 15,18 0-15,17 0 16,-53 0-16,89 0 16,-89 0-16,0 0 15,-17 0 1</inkml:trace>
  <inkml:trace contextRef="#ctx0" brushRef="#br0" timeOffset="57489.55">14623 9895 0,'17'0'31,"1"36"-15,0 158-1,-18-159-15,0 124 16,17-142-16,-17 89 15,0-18-15</inkml:trace>
  <inkml:trace contextRef="#ctx0" brushRef="#br0" timeOffset="58685.37">14534 9772 0,'18'0'125,"-18"18"-125,35 17 16,1-53 171,-19 18-187,54-88 0,-71 53 16,106-18-16,-89 35 15,19 1-15,16 17 16,-16-36 0,-19 36-1,19 0-15,-1 0 16,18 0-1,-35 0-15,-1 0 16,18 0-16,1 0 0,-1 18 16,-17-18 15,-18 18-31,0-1 0,17-17 16,-17 18-16,0-1 15,0 1-15,0 0 16,0-1-16,0 1 15,0 17-15,0 1 16,0-1 0,0-18-1,0 1 1,-35 0-16,0-18 16,-1 0-1,-16 35-15,34-35 0,-35 18 16,35-18-16,-52 0 15,-36 0 1,88 0-16,1 35 16,-19-35-16,19 0 15,-1 0 1,0 18 0,1-18-16,-1 0 15,-17 17-15,17-17 16,1 0 15,-1 0-15,0 0-1,1 0 1,-1 18-16,0-18 16</inkml:trace>
  <inkml:trace contextRef="#ctx0" brushRef="#br0" timeOffset="59582.93">13564 10848 0,'71'0'93,"-36"0"-93,89 0 16,493 70 0,-17-70-16,-477 0 15,230 0-15,229 0 16,-494 0 0,300 0-16,-335 0 0,71 0 15,-54 0 1,-34 0-16,34 0 15,-35 0 1,54 0-16,-54 0 16,53 0-16,-53 0 15,1 0-15,16 0 16</inkml:trace>
  <inkml:trace contextRef="#ctx0" brushRef="#br0" timeOffset="61743.02">13917 11377 0,'88'0'47,"-52"0"-31,16 0 0,-34 0-16,35 0 15,-18 0-15,-17 0 16,17-18-1,-17 1 1,17 17 0,-17 0-16,-1-18 0,1 1 15,0-1 1,-18 36 109,-71 140-109,1 36-16,52-176 15,0 35-15,-17 70 16,35-105-16,0 35 15,0-18-15,-18 0 16,18-17 0,-17 0-16,-1-1 47,18 1-32,0 0-15,-18-1 31,54-17 32,-19-17-63</inkml:trace>
  <inkml:trace contextRef="#ctx0" brushRef="#br0" timeOffset="62383.02">14905 11589 0,'-35'-36'31,"52"36"-15,54-17-1,88-1 1,-54 18-16,-87 0 16,35 0-16,53 0 15,-89 0-15,19 0 16,-19 0 0,1 0-16,0 0 15,-1 0 1,19 0-16,-107 35 94</inkml:trace>
  <inkml:trace contextRef="#ctx0" brushRef="#br0" timeOffset="62813.21">14993 11871 0,'53'0'31,"35"0"-15,-70 0-16,105 0 15,-52 0 1,70 0-16,-88 0 15,17 0-15,-17 0 16,-17 0-16,17 0 16,-36 0-1,1 0-15,-1 0 0,19 0 16,-19 0 0,1 0-16,0 18 46</inkml:trace>
  <inkml:trace contextRef="#ctx0" brushRef="#br0" timeOffset="63326.23">16404 11254 0,'0'53'47,"0"-1"-47,0 37 0,0 228 15,0-246-15,0 70 16,0 35-16,0-158 16,0-1-16,0 1 78</inkml:trace>
  <inkml:trace contextRef="#ctx0" brushRef="#br0" timeOffset="63732.2">16369 11871 0,'0'-18'15,"18"18"1,-1 0 0,18-17-16,-17 17 0,53-36 15,-18 19-15,-1 17 16,19 0 0,-36-18-16,-17 1 31,0 17 0,-1-18-31,1 18 16,17-35-1</inkml:trace>
  <inkml:trace contextRef="#ctx0" brushRef="#br0" timeOffset="64081.21">16880 11395 0,'0'123'32,"36"142"-17,-1-159-15,-35 176 0,0-229 16,0 105-16,18-16 16,-18-107-16,0-17 31,0 17 16</inkml:trace>
  <inkml:trace contextRef="#ctx0" brushRef="#br0" timeOffset="65111.2">14041 13176 0,'-18'0'0,"53"0"31,18 0-15,53-53-16,-18 53 15,-70 0-15,17-17 16,-17 17-1,-1 0 1,19 88 0,-36 124-1,0-177 1,-53 53-16,0-53 16,35-17-16,-52 88 15,52-89 1,0-17-16,18 18 0,0 0 15,18-18 17,35 0-17,53 0 1,-89 0-16,72 0 16,52 35-1,-106-17-15,35-18 16,-52 0-1</inkml:trace>
  <inkml:trace contextRef="#ctx0" brushRef="#br0" timeOffset="65620.25">15134 13159 0,'53'0'31,"18"0"-15,-54 0-16,54 0 15,-54 0-15,54 0 16,-18 17-16,-35-17 15,-1 0 1,1 0-16,0 0 31</inkml:trace>
  <inkml:trace contextRef="#ctx0" brushRef="#br0" timeOffset="65943.32">15081 13529 0,'18'0'47,"17"0"-47,18 0 16,-35 0-16,140 18 16,-87-18-1,-18 0-15,-18 0 16,-17 0 15,17 0-31</inkml:trace>
  <inkml:trace contextRef="#ctx0" brushRef="#br0" timeOffset="67147.35">16545 13106 0,'0'0'0,"0"35"0,-17 0 16,17 53-16,0-70 0,17 141 16,19-124-1,-1 18 1,-18-35-16,-17-1 15,0 1-15,0 0 16,0-1-16,0 18 31,0-17 1</inkml:trace>
  <inkml:trace contextRef="#ctx0" brushRef="#br0" timeOffset="67696.39">16316 13053 0,'0'-35'31,"35"35"-31,1 0 16,69 0-16,-69 0 16,87 0-16,36 0 15,-124 0-15,36 0 16,-54 0-16,1 0 31,0 0-31,-1 0 31,1 0-31,0 0 16</inkml:trace>
  <inkml:trace contextRef="#ctx0" brushRef="#br0" timeOffset="74481.44">15893 12065 0,'17'0'0,"36"35"15,-18 1-15,1 52 16,17 35-16,-53-70 16,53 35-1,-36-70-15,1 0 16,-1-1 0,1-17-1,17 0-15,-17 0 16,53-70-16,-36 52 15,-17-17-15,70-1 16,-35 19-16,17 17 16,89-18-16,-106 1 15,35-1-15,-17 18 16,-18 0-16,-18-18 16,-18 18-1,-17-17 110,-17-36-125,-36-35 16,18-1-16,35 72 15,0-36 1,0 35-16,0-17 16</inkml:trace>
  <inkml:trace contextRef="#ctx0" brushRef="#br0" timeOffset="-183598.79">9137 14640 0,'-53'-17'62,"-70"17"-46,70 0-16,-18 0 16,-35 0-1,53 0-15,36 0 16,-36 35-16,17-35 16,1 0-16,18 18 15,-1-18-15,0 0 16,1 17-16,17 1 78,0 105-62,0-35-1,0 54-15,0-1 0,0-88 16,0 141-16,0-53 15,0-53-15,35 35 16,-35-70-16,18 124 16,17-71-1,-18-1-15,1-16 16,-18-54-16,35 71 16,-35-36-16,0 18 15,0 1-15,0-72 16,0 89-16,0-35 15,-17 52-15,17-35 16,0-35-16,0 88 16,0-88-16,0 53 15,0-53-15,0-35 16,0 35-16,0 0 16,0-18-16,0-18 15,0 19 1,0-19-1,0 1 48,0 0-47,0-1 46,35 1-46,0 17-16,89-17 15,-89-18-15,141 17 16,-105 1 0,158-18-1,-123 0-15,-88 0 16,17 0-16,-17 0 94,17-35-79,0 0-15</inkml:trace>
  <inkml:trace contextRef="#ctx0" brushRef="#br0" timeOffset="-181610.09">11765 14623 0,'106'0'32,"-53"0"-32,17 0 15,54 0-15,-71 0 16,123 0-16,-70 0 16,-18 0-16,0 0 31,1 0-31,-54-18 0,-17 18 15,52 0-15,-52 0 16,17-18-16,-17 18 31,-1 0 63,-17 141-78,36 1-16,-36-19 15,0 300 1,0-246-16,17 17 16,19-53-16,-19-71 15,18 89-15,-17-88 16,-18-18-16,18 0 15,-18 0-15,0 17 16,17-17-16,1 18 16,-18-1-1,0-17-15,18 53 16,-18-36-16,17-17 16,-17-17-16,0-1 15,0 35-15,0-34 16,18 17-16,-18-36 15,18 1-15,-18 52 16,0-52-16,0 0 16,0 35-16,0-36 15,0 36 1,17 18-16,-17-18 16,0-36-16,0 1 15,0 0-15,0-1 16,0 1-16,0 17 15,0 0 1,18 1 15,-1-19 1,1 1-32,-18 0 15,0-1 95,-18-17-95,1 18 1,-54-18-16,1 0 15,52 0-15,-194 0 16,71 0-16,-17 0 16,-72 0-1,36 0-15,71 0 16,35 0-16,52 0 16,1 0-16</inkml:trace>
  <inkml:trace contextRef="#ctx0" brushRef="#br0" timeOffset="-178585.98">4868 16263 0,'0'18'94,"0"70"-94,0-70 16,0-1-1</inkml:trace>
  <inkml:trace contextRef="#ctx0" brushRef="#br0" timeOffset="-177684.14">5239 15946 0,'0'70'63,"0"-35"-63,0 18 15,0-35 1,0 52-16,0-17 0,0-17 16,0-19-16,0 1 15,0 0 1,17-18-16,19 0 16,-19 0-1,19 0-15,-19 0 16,1 0 31,17 0-32,-17 0-15,-18-18 32,0 0-17,-35 36 63,-18 53-62,53-54 0,-18 1-16,18-1 15,0 1 16,0 0-15</inkml:trace>
  <inkml:trace contextRef="#ctx0" brushRef="#br0" timeOffset="-177355.98">5592 16475 0,'17'0'32,"1"0"-32,-1 0 15,19-71-15,17 54 16,-18-89-16,-17 70 15,17-34-15,-35 52 16,0 1-16,35-54 16,-35 53-1,18-17-15,-18 17 16</inkml:trace>
  <inkml:trace contextRef="#ctx0" brushRef="#br0" timeOffset="-176895.88">5627 16034 0,'17'0'15,"36"70"1,-17-52-16,34 52 15,-52-34-15,-1-36 16,36 53-16,-35-18 16,0 0-16,-18-17 15,0 0-15,0-1 16,17 1 0,-17-1 62</inkml:trace>
  <inkml:trace contextRef="#ctx0" brushRef="#br0" timeOffset="-176438.8">6262 15804 0,'0'18'32,"0"17"-32,0 54 15,0-1-15,0-35 16,0-18-1,0 88-15,0-52 16,0 0-16,0 17 16,0-53-1,0-17-15</inkml:trace>
  <inkml:trace contextRef="#ctx0" brushRef="#br0" timeOffset="-175763">6809 15875 0,'0'88'16,"0"-35"-1,-36 53-15,36-18 0,-17-53 16,17 71-16,0-18 16,0-70-1,0 0-15,0-1 0,0 19 16,17-36-1,19 17-15,-19-17 32,1 0-17,0 0-15,34 0 16,-52-35 0,36 17-16,-19-52 31,-17 17-31,0 35 0,0-17 47,-17 35-32,-54 0 1,18 0 0,18 0-16,0 0 15,-1 0-15,-16 18 16,52-1-1,0 19-15,0 16 16,0-34 0,0 0-16,0 35 15,0-36 1</inkml:trace>
  <inkml:trace contextRef="#ctx0" brushRef="#br0" timeOffset="-174870.6">4886 16051 0,'-18'0'31,"18"53"-15,0-35-16,0 35 15,0 0-15,0-18 16,0-17-16,0 17 16,0 18-16,0-35 15,0 34-15,0-16 16</inkml:trace>
  <inkml:trace contextRef="#ctx0" brushRef="#br0" timeOffset="-163199.11">16016 15699 0,'-18'0'62,"-17"0"-46,18 0-16,-1 0 0,0 0 15,-17 0-15,17 0 16,-35 0 0,36 0-16,-89 17 15,71 1-15,-18 0 16,18 17-16,-1-18 31,54 1 0,0 17-15,17-17-16,-18 0 16,1-1-1,17 1 1,-35 0-16,53 17 15,-17-18-15,-1-17 16,-18 0 0,1 0 15,0 0-15,17 0-1,-17 0 1,-1 0-1,1 0 17,0 0-17,-1 0 1</inkml:trace>
  <inkml:trace contextRef="#ctx0" brushRef="#br0" timeOffset="-162432.83">16034 15928 0,'17'0'47,"1"-18"-16,0-17-31,-1 17 16,1 1-16,0-1 15,-1 18-15,1 0 16,17 0 0,-17 0-16,-1 0 15,19 0 1,-19 0-16,-17 53 16,0-18-1,0 18 1,0-35-1,0-1-15,0 1 16,0 0 0,0 17-1,-17-35 1,-19 0-16,19 0 16,-1 0-1,0 0-15,1 0 16,-1 0-1,1 0-15,-1 0 16,18-18 15,0 1-15,0-1 0,0-17-1,0 17 1,18 1-1</inkml:trace>
  <inkml:trace contextRef="#ctx0" brushRef="#br0" timeOffset="-161574.66">16387 15787 0,'35'17'16,"-35"1"-16,35 53 15,-35-36 1,18-17-16,-18-1 16,0 18-1,17-35-15,-52-70 110,35-1-95,0 36-15,0 17 16,0-34 0,0 34-1,0 0 79,18 18-63</inkml:trace>
  <inkml:trace contextRef="#ctx0" brushRef="#br0" timeOffset="-159536.54">16704 15822 0,'0'18'32,"0"17"-17,0-17 1,0 17-1,0-53 95,0-35-95,0 36-15,0-19 16,0 19-16,0-1 16,0-17-1,18 17 1,-1 1-16,1-1 16</inkml:trace>
  <inkml:trace contextRef="#ctx0" brushRef="#br0" timeOffset="-154068.5">16192 16528 0,'0'-18'16,"-17"-17"-16,-1 35 0,1 0 15,-1 0 1,-17 0-16,17 0 15,-17 0 1,17 0 0,-17 0-1,35 35 48,0-17-63,0 17 15,0 0 1,35-17 0,-17-18-1,17 17 1,-17-17 0,-1 18-16,1-18 15,17 0 1,-17 0-16,-1 18 15,19-1-15,-19-17 16,1 0-16,17 0 16,-17 0-1,0 0 1,17 0 0,-17 0-16,17-17 15,-35-1 1,0 0-16,17 18 15,-17-17-15,0-18 16,0 17 0,0 0-1,18 1-15,-18-19 16,0 19 0,0-1 30,-18 18-14,1 0-17,-18 0 1,17 0 0,0 0 218,1 0-172,-1 0-15,0 0 125,1 18-141,-1-18-15,0 0 0,1 17-1,-1-17 1,0 0-16,1 0 47,-1 0-32,1 18 17,34-18 280,1 0-312,17 0 16,-17 0-1,-1 0 1,19 0 0,-1 0-1,-17 0 1,17 0 0,-17 0-16,-1 0 31,1 0-16,-1 0 1,1 0-16,0 0 47,-1 0 15,1 0 17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158" units="cm"/>
          <inkml:channel name="T" type="integer" max="2.14748E9" units="dev"/>
        </inkml:traceFormat>
        <inkml:channelProperties>
          <inkml:channelProperty channel="X" name="resolution" value="111.62791" units="1/cm"/>
          <inkml:channelProperty channel="Y" name="resolution" value="60" units="1/cm"/>
          <inkml:channelProperty channel="T" name="resolution" value="1" units="1/dev"/>
        </inkml:channelProperties>
      </inkml:inkSource>
      <inkml:timestamp xml:id="ts0" timeString="2020-10-28T23:30:10.0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26247 2875 0,'0'18'47,"17"17"-31,19 36-16,-36-36 16,52 35 62,266-17 0,-265-53-78,335 0 62,-212-35 16,283 35 1,-265-35-1,-141 0 15,-53 17 79,-18-194-94</inkml:trace>
  <inkml:trace contextRef="#ctx0" brushRef="#br0" timeOffset="15146.43">27852 4727 0,'17'0'15,"19"0"1,-19 0-16,54 0 16,-53 0-16,87-17 15,1 17-15,-18-18 16,-52 18-1,17-18 1,-18 18 0,-17 0-1,17 0 1,-18 0-16,1 0 0,17-17 31</inkml:trace>
  <inkml:trace contextRef="#ctx0" brushRef="#br0" timeOffset="30363.15">19262 2981 0,'35'0'32,"36"0"-17,34 0 1,-52 0-16,18 0 15,-1 0-15,-34 0 16,52 0 15,-71 0-31,19 0 0,-19 0 16,1 0 0,17 0-16,1 0 15,34 0-15,-35-18 16,-17 18-16,35 0 15,-18 0-15,18 0 16,-18 0 0,1 0-16,-1 0 15,-17-17 1,-1 17-16,19 0 16,-1-18-16,18 18 15,-36 0 1,1 0-16,0 0 15,-1 0-15,1-18 110</inkml:trace>
</inkml:ink>
</file>

<file path=ppt/media/image1.jpeg>
</file>

<file path=ppt/media/image10.svg>
</file>

<file path=ppt/media/image11.gif>
</file>

<file path=ppt/media/image12.png>
</file>

<file path=ppt/media/image14.png>
</file>

<file path=ppt/media/image17.png>
</file>

<file path=ppt/media/image18.png>
</file>

<file path=ppt/media/image19.gif>
</file>

<file path=ppt/media/image2.png>
</file>

<file path=ppt/media/image20.gif>
</file>

<file path=ppt/media/image23.jpeg>
</file>

<file path=ppt/media/image25.png>
</file>

<file path=ppt/media/image27.gif>
</file>

<file path=ppt/media/image28.jpeg>
</file>

<file path=ppt/media/image29.jpeg>
</file>

<file path=ppt/media/image3.png>
</file>

<file path=ppt/media/image4.pn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10/28/2020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towards-data-science/activation-functions-neural-networks-1cbd9f8d91d6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http://cs229.stanford.edu/section/gaussians.pdf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133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Input values or One input layer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Weights and Bias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solidFill>
                  <a:srgbClr val="292929"/>
                </a:solidFill>
                <a:effectLst/>
                <a:latin typeface="charter"/>
              </a:rPr>
              <a:t>Net sum</a:t>
            </a:r>
          </a:p>
          <a:p>
            <a:pPr algn="l">
              <a:buFont typeface="+mj-lt"/>
              <a:buAutoNum type="arabicPeriod"/>
            </a:pPr>
            <a:r>
              <a:rPr lang="en-US" b="0" i="0" u="sng" dirty="0">
                <a:solidFill>
                  <a:srgbClr val="292929"/>
                </a:solidFill>
                <a:effectLst/>
                <a:latin typeface="charter"/>
                <a:hlinkClick r:id="rId3"/>
              </a:rPr>
              <a:t>Activation Function</a:t>
            </a:r>
            <a:endParaRPr lang="en-US" b="0" i="0" dirty="0">
              <a:solidFill>
                <a:srgbClr val="292929"/>
              </a:solidFill>
              <a:effectLst/>
              <a:latin typeface="chart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171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SGD escoge una instancia aleatoria del </a:t>
            </a:r>
            <a:r>
              <a:rPr lang="es-GT" dirty="0" err="1"/>
              <a:t>trainset</a:t>
            </a:r>
            <a:r>
              <a:rPr lang="es-GT" dirty="0"/>
              <a:t> en cada iteración y computa el gradiente descendiente siendo más rápido que el de </a:t>
            </a:r>
            <a:r>
              <a:rPr lang="es-GT" dirty="0" err="1"/>
              <a:t>batches</a:t>
            </a:r>
            <a:r>
              <a:rPr lang="es-GT" dirty="0"/>
              <a:t> (que calcula el gradiente utilizando más información).</a:t>
            </a:r>
          </a:p>
          <a:p>
            <a:r>
              <a:rPr lang="es-GT" dirty="0"/>
              <a:t>https://www.geeksforgeeks.org/difference-between-batch-gradient-descent-and-stochastic-gradient-descent/</a:t>
            </a:r>
          </a:p>
          <a:p>
            <a:r>
              <a:rPr lang="es-GT" dirty="0"/>
              <a:t>https://ml-cheatsheet.readthedocs.io/en/latest/loss_functions.html#:~:text=Cross%2Dentropy%20loss%2C%20or%20log,diverges%20from%20the%20actual%20label.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037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GT" dirty="0"/>
              <a:t>STFT: </a:t>
            </a:r>
            <a:r>
              <a:rPr lang="en-US" b="0" i="1" dirty="0">
                <a:solidFill>
                  <a:srgbClr val="5C6370"/>
                </a:solidFill>
                <a:effectLst/>
                <a:latin typeface="Consolas" panose="020B0609020204030204" pitchFamily="49" charset="0"/>
              </a:rPr>
              <a:t>frequency information that is averaged over the entire time domain</a:t>
            </a:r>
            <a:endParaRPr lang="en-US" b="0" dirty="0">
              <a:solidFill>
                <a:srgbClr val="ABB2BF"/>
              </a:solidFill>
              <a:effectLst/>
              <a:latin typeface="Consolas" panose="020B0609020204030204" pitchFamily="49" charset="0"/>
            </a:endParaRPr>
          </a:p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268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GT" dirty="0"/>
              <a:t>Comparar la precisión entre dos modelos (Uno supervisado y otro no supervisado) para la clasificación de sentimiento en la voz.</a:t>
            </a:r>
          </a:p>
          <a:p>
            <a:r>
              <a:rPr lang="es-GT" dirty="0"/>
              <a:t>Verificar la aplicación de estos modelos para la clasificación de sentimiento en la voz.</a:t>
            </a:r>
          </a:p>
          <a:p>
            <a:endParaRPr lang="es-G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4779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jpeg"/><Relationship Id="rId4" Type="http://schemas.openxmlformats.org/officeDocument/2006/relationships/image" Target="../media/image27.gi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openxmlformats.org/officeDocument/2006/relationships/image" Target="../media/image3.png"/><Relationship Id="rId10" Type="http://schemas.microsoft.com/office/2007/relationships/diagramDrawing" Target="../diagrams/drawing2.xml"/><Relationship Id="rId4" Type="http://schemas.openxmlformats.org/officeDocument/2006/relationships/image" Target="../media/image29.jpeg"/><Relationship Id="rId9" Type="http://schemas.openxmlformats.org/officeDocument/2006/relationships/diagramColors" Target="../diagrams/colors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emf"/><Relationship Id="rId5" Type="http://schemas.openxmlformats.org/officeDocument/2006/relationships/customXml" Target="../ink/ink1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.jpeg"/><Relationship Id="rId7" Type="http://schemas.openxmlformats.org/officeDocument/2006/relationships/customXml" Target="../ink/ink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customXml" Target="../ink/ink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gif"/><Relationship Id="rId3" Type="http://schemas.openxmlformats.org/officeDocument/2006/relationships/image" Target="../media/image1.jpeg"/><Relationship Id="rId7" Type="http://schemas.openxmlformats.org/officeDocument/2006/relationships/image" Target="../media/image19.gif"/><Relationship Id="rId12" Type="http://schemas.openxmlformats.org/officeDocument/2006/relationships/image" Target="../media/image2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customXml" Target="../ink/ink5.xml"/><Relationship Id="rId5" Type="http://schemas.openxmlformats.org/officeDocument/2006/relationships/image" Target="../media/image17.png"/><Relationship Id="rId10" Type="http://schemas.openxmlformats.org/officeDocument/2006/relationships/image" Target="../media/image21.emf"/><Relationship Id="rId4" Type="http://schemas.openxmlformats.org/officeDocument/2006/relationships/image" Target="../media/image3.png"/><Relationship Id="rId9" Type="http://schemas.openxmlformats.org/officeDocument/2006/relationships/customXml" Target="../ink/ink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emf"/><Relationship Id="rId5" Type="http://schemas.openxmlformats.org/officeDocument/2006/relationships/customXml" Target="../ink/ink6.xml"/><Relationship Id="rId4" Type="http://schemas.openxmlformats.org/officeDocument/2006/relationships/image" Target="../media/image2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customXml" Target="../ink/ink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GT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s-GT" sz="4000" dirty="0"/>
              <a:t>Clasificador de sentimiento en la voz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es-GT" sz="2300" dirty="0"/>
              <a:t>Miguel Gonz</a:t>
            </a:r>
            <a:r>
              <a:rPr lang="es-GT" dirty="0"/>
              <a:t>ález</a:t>
            </a:r>
            <a:endParaRPr lang="es-GT" sz="2300" dirty="0"/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6" name="Rectangle 136">
            <a:extLst>
              <a:ext uri="{FF2B5EF4-FFF2-40B4-BE49-F238E27FC236}">
                <a16:creationId xmlns:a16="http://schemas.microsoft.com/office/drawing/2014/main" id="{9726E0AA-ACAD-4929-A688-C5F6D3E37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6B944D-244C-4DC3-AE59-75F5BC3F6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4208220"/>
            <a:ext cx="3947771" cy="1850651"/>
          </a:xfrm>
        </p:spPr>
        <p:txBody>
          <a:bodyPr>
            <a:normAutofit/>
          </a:bodyPr>
          <a:lstStyle/>
          <a:p>
            <a:pPr algn="l"/>
            <a:r>
              <a:rPr lang="es-GT" sz="3600"/>
              <a:t>Características en los datos</a:t>
            </a:r>
          </a:p>
        </p:txBody>
      </p:sp>
      <p:pic>
        <p:nvPicPr>
          <p:cNvPr id="4" name="Picture 4" descr="Image for post">
            <a:extLst>
              <a:ext uri="{FF2B5EF4-FFF2-40B4-BE49-F238E27FC236}">
                <a16:creationId xmlns:a16="http://schemas.microsoft.com/office/drawing/2014/main" id="{0ADF8416-848A-4661-BFC4-02CA7A1ECD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72974" y="643467"/>
            <a:ext cx="3081315" cy="303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127" name="Straight Connector 138">
            <a:extLst>
              <a:ext uri="{FF2B5EF4-FFF2-40B4-BE49-F238E27FC236}">
                <a16:creationId xmlns:a16="http://schemas.microsoft.com/office/drawing/2014/main" id="{F3BDF5F1-11B9-42EB-800A-B3D749BB4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659" y="1476686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extLst>
              <a:ext uri="{FF2B5EF4-FFF2-40B4-BE49-F238E27FC236}">
                <a16:creationId xmlns:a16="http://schemas.microsoft.com/office/drawing/2014/main" id="{77ABAB52-29DD-4EBE-A6A8-525A4DC05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51325" y="643467"/>
            <a:ext cx="6200079" cy="3038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005286-395A-405A-BD22-ADDB60F76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1324" y="4208220"/>
            <a:ext cx="6319003" cy="1850651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s-GT" sz="1800"/>
              <a:t>Chroma: Utiliza la transformada corta de Fourier  para las obtener las 12 clases de tonos.</a:t>
            </a:r>
          </a:p>
          <a:p>
            <a:pPr>
              <a:lnSpc>
                <a:spcPct val="100000"/>
              </a:lnSpc>
            </a:pPr>
            <a:r>
              <a:rPr lang="es-GT" sz="1800"/>
              <a:t>Mel Frequency Cepstral Coefficient: Representa el espectro de potencia de un sonido en un lapso corto de tiempo.</a:t>
            </a:r>
          </a:p>
          <a:p>
            <a:pPr>
              <a:lnSpc>
                <a:spcPct val="100000"/>
              </a:lnSpc>
            </a:pPr>
            <a:r>
              <a:rPr lang="es-GT" sz="1800"/>
              <a:t>Mel Spectogram Frequency</a:t>
            </a:r>
            <a:endParaRPr lang="es-GT" sz="1800" dirty="0"/>
          </a:p>
        </p:txBody>
      </p:sp>
    </p:spTree>
    <p:extLst>
      <p:ext uri="{BB962C8B-B14F-4D97-AF65-F5344CB8AC3E}">
        <p14:creationId xmlns:p14="http://schemas.microsoft.com/office/powerpoint/2010/main" val="6194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98318E6-69F4-42F4-AB85-F01AA0DAF3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F7F9D-F2BF-488B-8C1B-555CCB533A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60" y="609599"/>
            <a:ext cx="5978072" cy="1505804"/>
          </a:xfrm>
        </p:spPr>
        <p:txBody>
          <a:bodyPr>
            <a:normAutofit/>
          </a:bodyPr>
          <a:lstStyle/>
          <a:p>
            <a:r>
              <a:rPr lang="es-GT" dirty="0"/>
              <a:t>Conclusión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81FE0C-EE05-4E82-BFD0-2FFFFFD19A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1631" r="7372"/>
          <a:stretch/>
        </p:blipFill>
        <p:spPr>
          <a:xfrm>
            <a:off x="-10649" y="1"/>
            <a:ext cx="4571649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9DF61F-9058-49C9-8F75-DC501F983B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EB7656B5-6A7F-4C61-857C-BD822DDE97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2274789"/>
              </p:ext>
            </p:extLst>
          </p:nvPr>
        </p:nvGraphicFramePr>
        <p:xfrm>
          <a:off x="5304559" y="2112757"/>
          <a:ext cx="6262764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812517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995ED-3C38-424F-9353-5DD613DB5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GT" dirty="0"/>
              <a:t>Objetivos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4729-0710-4A79-8FC3-025F81736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GT" dirty="0"/>
              <a:t>Comparar la precisión entre dos modelos (Uno supervisado y otro no supervisado) para la clasificación de sentimiento en la voz.</a:t>
            </a:r>
          </a:p>
          <a:p>
            <a:r>
              <a:rPr lang="es-GT" dirty="0"/>
              <a:t>Verificar la aplicación de estos modelos para la clasificación de sentimiento en la voz.</a:t>
            </a:r>
          </a:p>
        </p:txBody>
      </p:sp>
    </p:spTree>
    <p:extLst>
      <p:ext uri="{BB962C8B-B14F-4D97-AF65-F5344CB8AC3E}">
        <p14:creationId xmlns:p14="http://schemas.microsoft.com/office/powerpoint/2010/main" val="2086739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71BE3-376B-4562-AE98-A3720249D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s-GT" dirty="0"/>
              <a:t>Modelos a utilizar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5E47F9D-CB58-4157-AFB3-BB7132F68EC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0404267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106960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34">
            <a:extLst>
              <a:ext uri="{FF2B5EF4-FFF2-40B4-BE49-F238E27FC236}">
                <a16:creationId xmlns:a16="http://schemas.microsoft.com/office/drawing/2014/main" id="{991E3E68-B79D-4D0B-9917-2CDE4CDF5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9884F7-1836-490D-BD3E-9FC0B1F7C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9472" y="609598"/>
            <a:ext cx="5844759" cy="1598540"/>
          </a:xfrm>
        </p:spPr>
        <p:txBody>
          <a:bodyPr>
            <a:normAutofit/>
          </a:bodyPr>
          <a:lstStyle/>
          <a:p>
            <a:r>
              <a:rPr lang="es-GT"/>
              <a:t>Modelo de mezclas Gaussianas</a:t>
            </a:r>
            <a:endParaRPr lang="en-US" dirty="0"/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5405F23C-C82E-4181-95EA-321F3D891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50" y="1"/>
            <a:ext cx="4966697" cy="6858000"/>
          </a:xfrm>
          <a:prstGeom prst="rect">
            <a:avLst/>
          </a:prstGeom>
        </p:spPr>
      </p:pic>
      <p:pic>
        <p:nvPicPr>
          <p:cNvPr id="1026" name="Picture 2" descr="The EM algorithm updating the parameters of a two-component bivariate Gaussian mixture model.">
            <a:extLst>
              <a:ext uri="{FF2B5EF4-FFF2-40B4-BE49-F238E27FC236}">
                <a16:creationId xmlns:a16="http://schemas.microsoft.com/office/drawing/2014/main" id="{738F0054-83BA-497C-B660-40D9C0779A3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2815" y="1477114"/>
            <a:ext cx="4003193" cy="3436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FEAFC-7806-4CF7-8B2B-6D8CA305A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9472" y="2396565"/>
            <a:ext cx="5844760" cy="3298283"/>
          </a:xfrm>
        </p:spPr>
        <p:txBody>
          <a:bodyPr anchor="ctr">
            <a:normAutofit/>
          </a:bodyPr>
          <a:lstStyle/>
          <a:p>
            <a:r>
              <a:rPr lang="es-GT"/>
              <a:t>Modelo probabilístico para representar muestras distribuidas normalmente dentro de una población.</a:t>
            </a:r>
          </a:p>
          <a:p>
            <a:r>
              <a:rPr lang="es-GT"/>
              <a:t>Al asignar las muestras o subgrupos de manera automática es considerado como un modelo no supervisado.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417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B96281C-838D-4BCD-BE5A-552E3519C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9884F7-1836-490D-BD3E-9FC0B1F7CC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5196"/>
            <a:ext cx="4644323" cy="15628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kern="12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Modelo</a:t>
            </a:r>
            <a:r>
              <a:rPr lang="en-US" sz="36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 de </a:t>
            </a:r>
            <a:r>
              <a:rPr lang="en-US" sz="3600" kern="12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mezclas</a:t>
            </a:r>
            <a:r>
              <a:rPr lang="en-US" sz="36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 </a:t>
            </a:r>
            <a:r>
              <a:rPr lang="en-US" sz="3600" kern="12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Gaussianas</a:t>
            </a:r>
            <a:endParaRPr lang="en-US" sz="3600" kern="12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  <a:cs typeface="Trebuchet MS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040C59A-586B-41E3-BDD5-8FB9A82DEE16}"/>
              </a:ext>
            </a:extLst>
          </p:cNvPr>
          <p:cNvSpPr txBox="1">
            <a:spLocks/>
          </p:cNvSpPr>
          <p:nvPr/>
        </p:nvSpPr>
        <p:spPr>
          <a:xfrm>
            <a:off x="913794" y="2528046"/>
            <a:ext cx="4644323" cy="310776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Font typeface="Wingdings 2" charset="2"/>
              <a:buNone/>
            </a:pPr>
            <a:r>
              <a:rPr lang="en-US" dirty="0" err="1"/>
              <a:t>Modelo</a:t>
            </a:r>
            <a:r>
              <a:rPr lang="en-US" dirty="0"/>
              <a:t> multidimensional</a:t>
            </a:r>
          </a:p>
          <a:p>
            <a:r>
              <a:rPr lang="en-US" dirty="0"/>
              <a:t>K components</a:t>
            </a:r>
          </a:p>
          <a:p>
            <a:r>
              <a:rPr lang="en-US" dirty="0"/>
              <a:t>Media </a:t>
            </a:r>
            <a:r>
              <a:rPr lang="en-US" dirty="0" err="1"/>
              <a:t>μk</a:t>
            </a:r>
            <a:endParaRPr lang="en-US" dirty="0"/>
          </a:p>
          <a:p>
            <a:r>
              <a:rPr lang="en-US" dirty="0" err="1"/>
              <a:t>Varianza</a:t>
            </a:r>
            <a:r>
              <a:rPr lang="en-US" dirty="0"/>
              <a:t> </a:t>
            </a:r>
            <a:r>
              <a:rPr lang="en-US" dirty="0" err="1"/>
              <a:t>σk</a:t>
            </a:r>
            <a:r>
              <a:rPr lang="en-US" dirty="0"/>
              <a:t> </a:t>
            </a:r>
          </a:p>
          <a:p>
            <a:r>
              <a:rPr lang="en-US" dirty="0"/>
              <a:t>Pesos  </a:t>
            </a:r>
            <a:r>
              <a:rPr lang="el-GR" dirty="0"/>
              <a:t>ϕ</a:t>
            </a:r>
            <a:r>
              <a:rPr lang="en-US" dirty="0"/>
              <a:t>k</a:t>
            </a:r>
            <a:r>
              <a:rPr lang="el-GR" dirty="0"/>
              <a:t> </a:t>
            </a:r>
          </a:p>
          <a:p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0DBF9AA-DD4B-4A5E-B4E5-CA1FD99D2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965196"/>
            <a:ext cx="5121372" cy="4781641"/>
          </a:xfrm>
          <a:prstGeom prst="rect">
            <a:avLst/>
          </a:prstGeom>
          <a:solidFill>
            <a:schemeClr val="tx1"/>
          </a:solidFill>
          <a:ln w="190500">
            <a:solidFill>
              <a:srgbClr val="FFFFFF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2DE73C-E4E2-45F3-B385-A90BEF0F94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563762" y="2572891"/>
            <a:ext cx="4233113" cy="156625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7E37D33-A7FB-4D8B-95FB-EC2B42A49E39}"/>
                  </a:ext>
                </a:extLst>
              </p14:cNvPr>
              <p14:cNvContentPartPr/>
              <p14:nvPr/>
            </p14:nvContentPartPr>
            <p14:xfrm>
              <a:off x="5950080" y="692280"/>
              <a:ext cx="2400480" cy="15876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7E37D33-A7FB-4D8B-95FB-EC2B42A49E3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940720" y="682920"/>
                <a:ext cx="2419200" cy="160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57560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B96281C-838D-4BCD-BE5A-552E3519CC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0DBF9AA-DD4B-4A5E-B4E5-CA1FD99D2C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965196"/>
            <a:ext cx="5121372" cy="4781641"/>
          </a:xfrm>
          <a:prstGeom prst="rect">
            <a:avLst/>
          </a:prstGeom>
          <a:solidFill>
            <a:schemeClr val="tx1"/>
          </a:solidFill>
          <a:ln w="190500">
            <a:solidFill>
              <a:srgbClr val="FFFFFF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D77C258A-9BC5-474F-ACD4-5EF47BEED0AC}"/>
              </a:ext>
            </a:extLst>
          </p:cNvPr>
          <p:cNvSpPr txBox="1">
            <a:spLocks/>
          </p:cNvSpPr>
          <p:nvPr/>
        </p:nvSpPr>
        <p:spPr>
          <a:xfrm>
            <a:off x="863610" y="609600"/>
            <a:ext cx="4856055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s-GT" dirty="0"/>
              <a:t>Perceptrón clasificador multicapa</a:t>
            </a:r>
            <a:endParaRPr lang="en-US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B8F6DA06-217F-49C7-8AB8-64E1A4333C67}"/>
              </a:ext>
            </a:extLst>
          </p:cNvPr>
          <p:cNvSpPr txBox="1">
            <a:spLocks/>
          </p:cNvSpPr>
          <p:nvPr/>
        </p:nvSpPr>
        <p:spPr>
          <a:xfrm>
            <a:off x="974628" y="1866900"/>
            <a:ext cx="4651731" cy="387993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3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21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s-GT" dirty="0"/>
              <a:t>Perceptrón:</a:t>
            </a:r>
          </a:p>
          <a:p>
            <a:pPr lvl="1"/>
            <a:r>
              <a:rPr lang="en-US" dirty="0"/>
              <a:t>Input</a:t>
            </a:r>
          </a:p>
          <a:p>
            <a:pPr lvl="1"/>
            <a:r>
              <a:rPr lang="en-US" dirty="0"/>
              <a:t>Pesos</a:t>
            </a:r>
          </a:p>
          <a:p>
            <a:pPr lvl="1"/>
            <a:r>
              <a:rPr lang="en-US" dirty="0"/>
              <a:t>Suma de pesos</a:t>
            </a:r>
          </a:p>
          <a:p>
            <a:pPr lvl="1"/>
            <a:r>
              <a:rPr lang="es-GT" dirty="0"/>
              <a:t>Función de activación</a:t>
            </a:r>
          </a:p>
          <a:p>
            <a:pPr lvl="1"/>
            <a:r>
              <a:rPr lang="es-GT" dirty="0"/>
              <a:t>Resultado</a:t>
            </a:r>
            <a:endParaRPr lang="en-US" dirty="0"/>
          </a:p>
        </p:txBody>
      </p:sp>
      <p:pic>
        <p:nvPicPr>
          <p:cNvPr id="20" name="Picture 2" descr="Image for post">
            <a:extLst>
              <a:ext uri="{FF2B5EF4-FFF2-40B4-BE49-F238E27FC236}">
                <a16:creationId xmlns:a16="http://schemas.microsoft.com/office/drawing/2014/main" id="{DCD2FE9C-1DF2-450B-941B-3C48CCBFA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6225" y="2222496"/>
            <a:ext cx="3811449" cy="2015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6241C3FA-E4A8-4206-AB92-AD1BBB149BE6}"/>
                  </a:ext>
                </a:extLst>
              </p14:cNvPr>
              <p14:cNvContentPartPr/>
              <p14:nvPr/>
            </p14:nvContentPartPr>
            <p14:xfrm>
              <a:off x="6432480" y="1930320"/>
              <a:ext cx="4743720" cy="360072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6241C3FA-E4A8-4206-AB92-AD1BBB149BE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423120" y="1920960"/>
                <a:ext cx="4762440" cy="36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979D5E7A-6A0C-49D3-8B36-11736EF684A5}"/>
                  </a:ext>
                </a:extLst>
              </p14:cNvPr>
              <p14:cNvContentPartPr/>
              <p14:nvPr/>
            </p14:nvContentPartPr>
            <p14:xfrm>
              <a:off x="6388200" y="1276200"/>
              <a:ext cx="4705560" cy="12261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979D5E7A-6A0C-49D3-8B36-11736EF684A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78840" y="1266840"/>
                <a:ext cx="4724280" cy="124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5647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1CE5C-163D-429A-82F7-DACA14EB4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7011" y="609600"/>
            <a:ext cx="6310546" cy="1296202"/>
          </a:xfrm>
        </p:spPr>
        <p:txBody>
          <a:bodyPr>
            <a:normAutofit/>
          </a:bodyPr>
          <a:lstStyle/>
          <a:p>
            <a:r>
              <a:rPr lang="es-GT" sz="4300"/>
              <a:t>Perceptrón clasificador multicapa</a:t>
            </a:r>
          </a:p>
        </p:txBody>
      </p:sp>
      <p:pic>
        <p:nvPicPr>
          <p:cNvPr id="137" name="Picture 136">
            <a:extLst>
              <a:ext uri="{FF2B5EF4-FFF2-40B4-BE49-F238E27FC236}">
                <a16:creationId xmlns:a16="http://schemas.microsoft.com/office/drawing/2014/main" id="{3571A55B-8C56-492F-B317-105830ECF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0" y="1"/>
            <a:ext cx="4690532" cy="6858000"/>
          </a:xfrm>
          <a:prstGeom prst="rect">
            <a:avLst/>
          </a:prstGeom>
        </p:spPr>
      </p:pic>
      <p:sp>
        <p:nvSpPr>
          <p:cNvPr id="139" name="Rectangle 138">
            <a:extLst>
              <a:ext uri="{FF2B5EF4-FFF2-40B4-BE49-F238E27FC236}">
                <a16:creationId xmlns:a16="http://schemas.microsoft.com/office/drawing/2014/main" id="{494843BA-DEF9-406F-8134-09F810F057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1326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Variants of Gradient Descent">
            <a:extLst>
              <a:ext uri="{FF2B5EF4-FFF2-40B4-BE49-F238E27FC236}">
                <a16:creationId xmlns:a16="http://schemas.microsoft.com/office/drawing/2014/main" id="{2E5DA9C0-5567-4B80-BEBE-D66BC6084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7253" y="556324"/>
            <a:ext cx="4361592" cy="2160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283DD1A-DC2A-4544-88D5-C02337F73B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686" y="3272932"/>
            <a:ext cx="4147159" cy="767223"/>
          </a:xfrm>
          <a:prstGeom prst="rect">
            <a:avLst/>
          </a:prstGeom>
        </p:spPr>
      </p:pic>
      <p:pic>
        <p:nvPicPr>
          <p:cNvPr id="2052" name="Picture 4" descr="Why Gradient descent isn't enough: A comprehensive introduction to  optimization algorithms in neural networks | by vikashraj luhaniwal |  Towards Data Science">
            <a:extLst>
              <a:ext uri="{FF2B5EF4-FFF2-40B4-BE49-F238E27FC236}">
                <a16:creationId xmlns:a16="http://schemas.microsoft.com/office/drawing/2014/main" id="{063CDBDD-D511-4B77-B18C-73EDC3DE6A7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7629" y="4391437"/>
            <a:ext cx="3585751" cy="2390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DF03F-651B-4F32-89C4-A9A4FA1EC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7011" y="2047076"/>
            <a:ext cx="6310546" cy="3744124"/>
          </a:xfrm>
        </p:spPr>
        <p:txBody>
          <a:bodyPr>
            <a:normAutofit/>
          </a:bodyPr>
          <a:lstStyle/>
          <a:p>
            <a:r>
              <a:rPr lang="es-GT" dirty="0"/>
              <a:t>Optimización de la función de pérdida logarítmica utilizando Gradiente descendiente estocástico</a:t>
            </a:r>
          </a:p>
          <a:p>
            <a:pPr lvl="1"/>
            <a:r>
              <a:rPr lang="es-GT" dirty="0"/>
              <a:t>Pérdida logarítmica</a:t>
            </a:r>
          </a:p>
          <a:p>
            <a:pPr lvl="1"/>
            <a:r>
              <a:rPr lang="es-GT" dirty="0" err="1"/>
              <a:t>Stochastic</a:t>
            </a:r>
            <a:r>
              <a:rPr lang="es-GT" dirty="0"/>
              <a:t> </a:t>
            </a:r>
            <a:r>
              <a:rPr lang="es-GT" dirty="0" err="1"/>
              <a:t>Gradient</a:t>
            </a:r>
            <a:r>
              <a:rPr lang="es-GT" dirty="0"/>
              <a:t> </a:t>
            </a:r>
            <a:r>
              <a:rPr lang="es-GT" dirty="0" err="1"/>
              <a:t>Descent</a:t>
            </a:r>
            <a:endParaRPr lang="es-GT" dirty="0"/>
          </a:p>
          <a:p>
            <a:pPr lvl="1"/>
            <a:endParaRPr lang="es-GT" dirty="0"/>
          </a:p>
        </p:txBody>
      </p:sp>
      <p:pic>
        <p:nvPicPr>
          <p:cNvPr id="2054" name="Picture 6" descr="Stochastic Gradient Descent | Kaggle">
            <a:extLst>
              <a:ext uri="{FF2B5EF4-FFF2-40B4-BE49-F238E27FC236}">
                <a16:creationId xmlns:a16="http://schemas.microsoft.com/office/drawing/2014/main" id="{1471AD91-F61D-463F-BD0C-3E8C5BE9149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8971" y="4264089"/>
            <a:ext cx="5745065" cy="2154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91C7B1C-19F1-4A0E-9793-68B325E54EF7}"/>
                  </a:ext>
                </a:extLst>
              </p14:cNvPr>
              <p14:cNvContentPartPr/>
              <p14:nvPr/>
            </p14:nvContentPartPr>
            <p14:xfrm>
              <a:off x="5264280" y="2463840"/>
              <a:ext cx="5353200" cy="36133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91C7B1C-19F1-4A0E-9793-68B325E54EF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254920" y="2454480"/>
                <a:ext cx="5371920" cy="36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6574BCC-954A-4934-90A0-BA5C8675072B}"/>
                  </a:ext>
                </a:extLst>
              </p14:cNvPr>
              <p14:cNvContentPartPr/>
              <p14:nvPr/>
            </p14:nvContentPartPr>
            <p14:xfrm>
              <a:off x="387360" y="933480"/>
              <a:ext cx="6375600" cy="5880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6574BCC-954A-4934-90A0-BA5C8675072B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78000" y="924120"/>
                <a:ext cx="6394320" cy="589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5469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BC004-D6B0-4FB9-B26A-30FFB3634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948" y="1233378"/>
            <a:ext cx="5441285" cy="23649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Datos</a:t>
            </a:r>
            <a:r>
              <a:rPr lang="en-US" sz="5400" dirty="0"/>
              <a:t> a </a:t>
            </a:r>
            <a:r>
              <a:rPr lang="en-US" sz="5400" dirty="0" err="1"/>
              <a:t>utilizar</a:t>
            </a:r>
            <a:endParaRPr lang="en-US" sz="5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934112-154B-4CC7-A804-F3DCB2052E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B0DD5D-D63E-4423-AE69-B32F10218B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014" r="26489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EA0E50D-BE5A-4A6E-85EC-5A513F3C2C87}"/>
                  </a:ext>
                </a:extLst>
              </p14:cNvPr>
              <p14:cNvContentPartPr/>
              <p14:nvPr/>
            </p14:nvContentPartPr>
            <p14:xfrm>
              <a:off x="247680" y="114480"/>
              <a:ext cx="5969160" cy="63374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EA0E50D-BE5A-4A6E-85EC-5A513F3C2C8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38320" y="105120"/>
                <a:ext cx="5987880" cy="6356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0793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0" name="Rectangle 70">
            <a:extLst>
              <a:ext uri="{FF2B5EF4-FFF2-40B4-BE49-F238E27FC236}">
                <a16:creationId xmlns:a16="http://schemas.microsoft.com/office/drawing/2014/main" id="{1B3897FC-A693-4656-8FCD-CF609C3B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AB05A81-907E-46BD-8D6D-7A7130C22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643467"/>
            <a:ext cx="3946393" cy="1956298"/>
          </a:xfrm>
        </p:spPr>
        <p:txBody>
          <a:bodyPr>
            <a:normAutofit/>
          </a:bodyPr>
          <a:lstStyle/>
          <a:p>
            <a:pPr algn="l"/>
            <a:r>
              <a:rPr lang="es-GT" sz="3600"/>
              <a:t>Dataset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A82518-8ACD-4EB9-8E4F-C7718B4E4E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9768" y="643467"/>
            <a:ext cx="6430560" cy="195629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700"/>
              <a:t>Ryerson Audio-Visual Database of Emotional Speech and Song </a:t>
            </a:r>
            <a:r>
              <a:rPr lang="es-GT" sz="1700"/>
              <a:t>(RAVDESS)</a:t>
            </a:r>
          </a:p>
          <a:p>
            <a:pPr lvl="1">
              <a:lnSpc>
                <a:spcPct val="90000"/>
              </a:lnSpc>
            </a:pPr>
            <a:r>
              <a:rPr lang="es-GT" sz="1700"/>
              <a:t>La base de datos contiene 7356 grabaciones de 24 actores profesionales (12 hombres y 12 mujeres) que incluyen 8 sentimientos: (Calma, felicidad, tristeza, enojo, sorpresa, disgusto, neutral, miedo)</a:t>
            </a:r>
          </a:p>
        </p:txBody>
      </p:sp>
      <p:pic>
        <p:nvPicPr>
          <p:cNvPr id="4098" name="Picture 2" descr="RAVDESS Emotional speech audio | Kaggle">
            <a:extLst>
              <a:ext uri="{FF2B5EF4-FFF2-40B4-BE49-F238E27FC236}">
                <a16:creationId xmlns:a16="http://schemas.microsoft.com/office/drawing/2014/main" id="{C526CF75-4E46-48D8-B9C8-8ECFC749E2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8" y="3509184"/>
            <a:ext cx="10926860" cy="199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F527AC7-57A0-4F06-830F-445F79D50D83}"/>
                  </a:ext>
                </a:extLst>
              </p14:cNvPr>
              <p14:cNvContentPartPr/>
              <p14:nvPr/>
            </p14:nvContentPartPr>
            <p14:xfrm>
              <a:off x="6934320" y="1015920"/>
              <a:ext cx="3346560" cy="6861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F527AC7-57A0-4F06-830F-445F79D50D8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24960" y="1006560"/>
                <a:ext cx="3365280" cy="70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05171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419</Words>
  <Application>Microsoft Office PowerPoint</Application>
  <PresentationFormat>Widescreen</PresentationFormat>
  <Paragraphs>55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charter</vt:lpstr>
      <vt:lpstr>Consolas</vt:lpstr>
      <vt:lpstr>Goudy Old Style</vt:lpstr>
      <vt:lpstr>Wingdings 2</vt:lpstr>
      <vt:lpstr>SlateVTI</vt:lpstr>
      <vt:lpstr>Clasificador de sentimiento en la voz</vt:lpstr>
      <vt:lpstr>Objetivos</vt:lpstr>
      <vt:lpstr>Modelos a utilizar</vt:lpstr>
      <vt:lpstr>Modelo de mezclas Gaussianas</vt:lpstr>
      <vt:lpstr>Modelo de mezclas Gaussianas</vt:lpstr>
      <vt:lpstr>PowerPoint Presentation</vt:lpstr>
      <vt:lpstr>Perceptrón clasificador multicapa</vt:lpstr>
      <vt:lpstr>Datos a utilizar</vt:lpstr>
      <vt:lpstr>Dataset</vt:lpstr>
      <vt:lpstr>Características en los datos</vt:lpstr>
      <vt:lpstr>Conclusión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Clasificador de sentimiento en la voz</dc:title>
  <dc:creator>Miguel</dc:creator>
  <cp:lastModifiedBy>Miguel</cp:lastModifiedBy>
  <cp:revision>3</cp:revision>
  <dcterms:created xsi:type="dcterms:W3CDTF">2020-10-28T22:33:06Z</dcterms:created>
  <dcterms:modified xsi:type="dcterms:W3CDTF">2020-10-29T00:29:59Z</dcterms:modified>
</cp:coreProperties>
</file>

<file path=docProps/thumbnail.jpeg>
</file>